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9" r:id="rId3"/>
    <p:sldMasterId id="2147483740" r:id="rId4"/>
    <p:sldMasterId id="214748374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5143500" cx="9144000"/>
  <p:notesSz cx="6858000" cy="9144000"/>
  <p:embeddedFontLst>
    <p:embeddedFont>
      <p:font typeface="Lato Black"/>
      <p:bold r:id="rId57"/>
      <p:boldItalic r:id="rId58"/>
    </p:embeddedFont>
    <p:embeddedFont>
      <p:font typeface="Roboto Light"/>
      <p:regular r:id="rId59"/>
      <p:bold r:id="rId60"/>
      <p:italic r:id="rId61"/>
      <p:boldItalic r:id="rId62"/>
    </p:embeddedFont>
    <p:embeddedFont>
      <p:font typeface="Overpass Mono"/>
      <p:regular r:id="rId63"/>
      <p:bold r:id="rId64"/>
    </p:embeddedFont>
    <p:embeddedFont>
      <p:font typeface="Lexend"/>
      <p:regular r:id="rId65"/>
      <p:bold r:id="rId66"/>
    </p:embeddedFont>
    <p:embeddedFont>
      <p:font typeface="IBM Plex Sans"/>
      <p:regular r:id="rId67"/>
      <p:bold r:id="rId68"/>
      <p:italic r:id="rId69"/>
      <p:boldItalic r:id="rId70"/>
    </p:embeddedFont>
    <p:embeddedFont>
      <p:font typeface="IBM Plex Sans Light"/>
      <p:regular r:id="rId71"/>
      <p:bold r:id="rId72"/>
      <p:italic r:id="rId73"/>
      <p:boldItalic r:id="rId74"/>
    </p:embeddedFont>
    <p:embeddedFont>
      <p:font typeface="Roboto"/>
      <p:regular r:id="rId75"/>
      <p:bold r:id="rId76"/>
      <p:italic r:id="rId77"/>
      <p:boldItalic r:id="rId78"/>
    </p:embeddedFont>
    <p:embeddedFont>
      <p:font typeface="Overpass Mono Light"/>
      <p:regular r:id="rId79"/>
      <p:bold r:id="rId80"/>
    </p:embeddedFont>
    <p:embeddedFont>
      <p:font typeface="Lato"/>
      <p:regular r:id="rId81"/>
      <p:bold r:id="rId82"/>
      <p:italic r:id="rId83"/>
      <p:boldItalic r:id="rId84"/>
    </p:embeddedFont>
    <p:embeddedFont>
      <p:font typeface="Lato Light"/>
      <p:regular r:id="rId85"/>
      <p:bold r:id="rId86"/>
      <p:italic r:id="rId87"/>
      <p:boldItalic r:id="rId88"/>
    </p:embeddedFont>
    <p:embeddedFont>
      <p:font typeface="IBM Plex Mono Light"/>
      <p:regular r:id="rId89"/>
      <p:bold r:id="rId90"/>
      <p:italic r:id="rId91"/>
      <p:boldItalic r:id="rId92"/>
    </p:embeddedFont>
    <p:embeddedFont>
      <p:font typeface="IBM Plex Sans Medium"/>
      <p:regular r:id="rId93"/>
      <p:bold r:id="rId94"/>
      <p:italic r:id="rId95"/>
      <p:boldItalic r:id="rId96"/>
    </p:embeddedFont>
    <p:embeddedFont>
      <p:font typeface="Rubik"/>
      <p:regular r:id="rId97"/>
      <p:bold r:id="rId98"/>
      <p:italic r:id="rId99"/>
      <p:boldItalic r:id="rId100"/>
    </p:embeddedFont>
    <p:embeddedFont>
      <p:font typeface="Be Vietnam Pro"/>
      <p:regular r:id="rId101"/>
      <p:bold r:id="rId102"/>
      <p:italic r:id="rId103"/>
      <p:boldItalic r:id="rId104"/>
    </p:embeddedFont>
    <p:embeddedFont>
      <p:font typeface="DM Sans"/>
      <p:regular r:id="rId105"/>
      <p:bold r:id="rId106"/>
      <p:italic r:id="rId107"/>
      <p:boldItalic r:id="rId108"/>
    </p:embeddedFont>
    <p:embeddedFont>
      <p:font typeface="Karla"/>
      <p:regular r:id="rId109"/>
      <p:bold r:id="rId110"/>
      <p:italic r:id="rId111"/>
      <p:boldItalic r:id="rId1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font" Target="fonts/DMSans-italic.fntdata"/><Relationship Id="rId106" Type="http://schemas.openxmlformats.org/officeDocument/2006/relationships/font" Target="fonts/DMSans-bold.fntdata"/><Relationship Id="rId105" Type="http://schemas.openxmlformats.org/officeDocument/2006/relationships/font" Target="fonts/DMSans-regular.fntdata"/><Relationship Id="rId104" Type="http://schemas.openxmlformats.org/officeDocument/2006/relationships/font" Target="fonts/BeVietnamPro-boldItalic.fntdata"/><Relationship Id="rId109" Type="http://schemas.openxmlformats.org/officeDocument/2006/relationships/font" Target="fonts/Karla-regular.fntdata"/><Relationship Id="rId108" Type="http://schemas.openxmlformats.org/officeDocument/2006/relationships/font" Target="fonts/DMSans-boldItalic.fntdata"/><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font" Target="fonts/BeVietnamPro-italic.fntdata"/><Relationship Id="rId102" Type="http://schemas.openxmlformats.org/officeDocument/2006/relationships/font" Target="fonts/BeVietnamPro-bold.fntdata"/><Relationship Id="rId101" Type="http://schemas.openxmlformats.org/officeDocument/2006/relationships/font" Target="fonts/BeVietnamPro-regular.fntdata"/><Relationship Id="rId100" Type="http://schemas.openxmlformats.org/officeDocument/2006/relationships/font" Target="fonts/Rubik-bold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IBMPlexSansMedium-italic.fntdata"/><Relationship Id="rId94" Type="http://schemas.openxmlformats.org/officeDocument/2006/relationships/font" Target="fonts/IBMPlexSansMedium-bold.fntdata"/><Relationship Id="rId97" Type="http://schemas.openxmlformats.org/officeDocument/2006/relationships/font" Target="fonts/Rubik-regular.fntdata"/><Relationship Id="rId96" Type="http://schemas.openxmlformats.org/officeDocument/2006/relationships/font" Target="fonts/IBMPlexSansMedium-boldItalic.fntdata"/><Relationship Id="rId11" Type="http://schemas.openxmlformats.org/officeDocument/2006/relationships/slide" Target="slides/slide5.xml"/><Relationship Id="rId99" Type="http://schemas.openxmlformats.org/officeDocument/2006/relationships/font" Target="fonts/Rubik-italic.fntdata"/><Relationship Id="rId10" Type="http://schemas.openxmlformats.org/officeDocument/2006/relationships/slide" Target="slides/slide4.xml"/><Relationship Id="rId98" Type="http://schemas.openxmlformats.org/officeDocument/2006/relationships/font" Target="fonts/Rubik-bold.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IBMPlexMonoLight-italic.fntdata"/><Relationship Id="rId90" Type="http://schemas.openxmlformats.org/officeDocument/2006/relationships/font" Target="fonts/IBMPlexMonoLight-bold.fntdata"/><Relationship Id="rId93" Type="http://schemas.openxmlformats.org/officeDocument/2006/relationships/font" Target="fonts/IBMPlexSansMedium-regular.fntdata"/><Relationship Id="rId92" Type="http://schemas.openxmlformats.org/officeDocument/2006/relationships/font" Target="fonts/IBMPlexMonoLight-boldItalic.fntdata"/><Relationship Id="rId15" Type="http://schemas.openxmlformats.org/officeDocument/2006/relationships/slide" Target="slides/slide9.xml"/><Relationship Id="rId110" Type="http://schemas.openxmlformats.org/officeDocument/2006/relationships/font" Target="fonts/Karla-bold.fntdata"/><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112" Type="http://schemas.openxmlformats.org/officeDocument/2006/relationships/font" Target="fonts/Karla-boldItalic.fntdata"/><Relationship Id="rId111" Type="http://schemas.openxmlformats.org/officeDocument/2006/relationships/font" Target="fonts/Karla-italic.fntdata"/><Relationship Id="rId84" Type="http://schemas.openxmlformats.org/officeDocument/2006/relationships/font" Target="fonts/Lato-boldItalic.fntdata"/><Relationship Id="rId83" Type="http://schemas.openxmlformats.org/officeDocument/2006/relationships/font" Target="fonts/Lato-italic.fntdata"/><Relationship Id="rId86" Type="http://schemas.openxmlformats.org/officeDocument/2006/relationships/font" Target="fonts/LatoLight-bold.fntdata"/><Relationship Id="rId85" Type="http://schemas.openxmlformats.org/officeDocument/2006/relationships/font" Target="fonts/LatoLight-regular.fntdata"/><Relationship Id="rId88" Type="http://schemas.openxmlformats.org/officeDocument/2006/relationships/font" Target="fonts/LatoLight-boldItalic.fntdata"/><Relationship Id="rId87" Type="http://schemas.openxmlformats.org/officeDocument/2006/relationships/font" Target="fonts/LatoLight-italic.fntdata"/><Relationship Id="rId89" Type="http://schemas.openxmlformats.org/officeDocument/2006/relationships/font" Target="fonts/IBMPlexMonoLight-regular.fntdata"/><Relationship Id="rId80" Type="http://schemas.openxmlformats.org/officeDocument/2006/relationships/font" Target="fonts/OverpassMonoLight-bold.fntdata"/><Relationship Id="rId82" Type="http://schemas.openxmlformats.org/officeDocument/2006/relationships/font" Target="fonts/Lato-bold.fntdata"/><Relationship Id="rId81" Type="http://schemas.openxmlformats.org/officeDocument/2006/relationships/font" Target="fonts/Lato-regular.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IBMPlexSansLight-italic.fntdata"/><Relationship Id="rId72" Type="http://schemas.openxmlformats.org/officeDocument/2006/relationships/font" Target="fonts/IBMPlexSansLight-bold.fntdata"/><Relationship Id="rId75" Type="http://schemas.openxmlformats.org/officeDocument/2006/relationships/font" Target="fonts/Roboto-regular.fntdata"/><Relationship Id="rId74" Type="http://schemas.openxmlformats.org/officeDocument/2006/relationships/font" Target="fonts/IBMPlexSansLight-boldItalic.fntdata"/><Relationship Id="rId77" Type="http://schemas.openxmlformats.org/officeDocument/2006/relationships/font" Target="fonts/Roboto-italic.fntdata"/><Relationship Id="rId76" Type="http://schemas.openxmlformats.org/officeDocument/2006/relationships/font" Target="fonts/Roboto-bold.fntdata"/><Relationship Id="rId79" Type="http://schemas.openxmlformats.org/officeDocument/2006/relationships/font" Target="fonts/OverpassMonoLight-regular.fntdata"/><Relationship Id="rId78" Type="http://schemas.openxmlformats.org/officeDocument/2006/relationships/font" Target="fonts/Roboto-boldItalic.fntdata"/><Relationship Id="rId71" Type="http://schemas.openxmlformats.org/officeDocument/2006/relationships/font" Target="fonts/IBMPlexSansLight-regular.fntdata"/><Relationship Id="rId70" Type="http://schemas.openxmlformats.org/officeDocument/2006/relationships/font" Target="fonts/IBMPlexSans-boldItalic.fntdata"/><Relationship Id="rId62" Type="http://schemas.openxmlformats.org/officeDocument/2006/relationships/font" Target="fonts/RobotoLight-boldItalic.fntdata"/><Relationship Id="rId61" Type="http://schemas.openxmlformats.org/officeDocument/2006/relationships/font" Target="fonts/RobotoLight-italic.fntdata"/><Relationship Id="rId64" Type="http://schemas.openxmlformats.org/officeDocument/2006/relationships/font" Target="fonts/OverpassMono-bold.fntdata"/><Relationship Id="rId63" Type="http://schemas.openxmlformats.org/officeDocument/2006/relationships/font" Target="fonts/OverpassMono-regular.fntdata"/><Relationship Id="rId66" Type="http://schemas.openxmlformats.org/officeDocument/2006/relationships/font" Target="fonts/Lexend-bold.fntdata"/><Relationship Id="rId65" Type="http://schemas.openxmlformats.org/officeDocument/2006/relationships/font" Target="fonts/Lexend-regular.fntdata"/><Relationship Id="rId68" Type="http://schemas.openxmlformats.org/officeDocument/2006/relationships/font" Target="fonts/IBMPlexSans-bold.fntdata"/><Relationship Id="rId67" Type="http://schemas.openxmlformats.org/officeDocument/2006/relationships/font" Target="fonts/IBMPlexSans-regular.fntdata"/><Relationship Id="rId60" Type="http://schemas.openxmlformats.org/officeDocument/2006/relationships/font" Target="fonts/RobotoLight-bold.fntdata"/><Relationship Id="rId69" Type="http://schemas.openxmlformats.org/officeDocument/2006/relationships/font" Target="fonts/IBMPlexSans-italic.fntdata"/><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font" Target="fonts/LatoBlack-bold.fntdata"/><Relationship Id="rId56" Type="http://schemas.openxmlformats.org/officeDocument/2006/relationships/slide" Target="slides/slide50.xml"/><Relationship Id="rId59" Type="http://schemas.openxmlformats.org/officeDocument/2006/relationships/font" Target="fonts/RobotoLight-regular.fntdata"/><Relationship Id="rId58" Type="http://schemas.openxmlformats.org/officeDocument/2006/relationships/font" Target="fonts/LatoBlack-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pzEJrUCqbLZJciaL9"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g3d5f354206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8" name="Google Shape;728;g3d5f354206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 you everyone for joining us today for this Trusted Sources Training for Student Basic Needs. My name is/our names are: [insert name &amp; title/role/affiliation of presenter(s)].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[Feel free to share a bit about how often you see basic needs issues arise on your campus/in your role and why you personally know and feel they are important to address promptly, effectively, and thoughtfully with resources.]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g3dd7f97afc0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6" name="Google Shape;956;g3dd7f97afc0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as well that basic needs insecurity is not the result of individual choices, but rather stems from the disconnect between our current systems and the needs of today’s students.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Erica, a student from Gateway Community &amp; Technical College student indicates, “Many of us are balancing school with parenting, bills, and real-life struggles. We aren’t just students—we’re caregivers, workers, and people trying to survive while improving our future.”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3d5f3542069_1_1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3d5f3542069_1_1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Beyond understanding what basic needs insecurity is, it's also important to recognize that it is far too common among today’s college students.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3d5f3542069_1_1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3d5f3542069_1_1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from the National Postsecondary Student Aid Survey indicates that nearly 1 in 4 undergraduate students experience food insecurity.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means that roughly 4.3 million students aren’t getting enough to eat. It also means that undergraduate students experience food insecurity at twice the rate of all U.S. households.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the same time, 1.5 million students are experiencing homelessness.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3d6c1c87f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8" name="Google Shape;1018;g3d6c1c87fe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In Kentucky, data from Trellis’ 2023 Student Financial Wellness Survey representing over 2800 students from 16 Kentucky colleges show that:</a:t>
            </a:r>
            <a:endParaRPr/>
          </a:p>
          <a:p>
            <a:pPr indent="0" lvl="0" marL="0" rtl="0" algn="l">
              <a:lnSpc>
                <a:spcPct val="100000"/>
              </a:lnSpc>
              <a:spcBef>
                <a:spcPts val="0"/>
              </a:spcBef>
              <a:spcAft>
                <a:spcPts val="0"/>
              </a:spcAft>
              <a:buNone/>
            </a:pPr>
            <a:r>
              <a:t/>
            </a:r>
            <a:endParaRPr/>
          </a:p>
          <a:p>
            <a:pPr indent="-298450" lvl="0" marL="457200" rtl="0" algn="l">
              <a:lnSpc>
                <a:spcPct val="100000"/>
              </a:lnSpc>
              <a:spcBef>
                <a:spcPts val="0"/>
              </a:spcBef>
              <a:spcAft>
                <a:spcPts val="0"/>
              </a:spcAft>
              <a:buSzPts val="1100"/>
              <a:buChar char="●"/>
            </a:pPr>
            <a:r>
              <a:rPr lang="en"/>
              <a:t>59% of students face one or more forms of food insecurity, housing insecurity, or homelessness.</a:t>
            </a:r>
            <a:endParaRPr/>
          </a:p>
          <a:p>
            <a:pPr indent="-298450" lvl="0" marL="457200" rtl="0" algn="l">
              <a:lnSpc>
                <a:spcPct val="100000"/>
              </a:lnSpc>
              <a:spcBef>
                <a:spcPts val="0"/>
              </a:spcBef>
              <a:spcAft>
                <a:spcPts val="0"/>
              </a:spcAft>
              <a:buSzPts val="1100"/>
              <a:buChar char="●"/>
            </a:pPr>
            <a:r>
              <a:rPr lang="en"/>
              <a:t>46% of students experienced low or very low food security.</a:t>
            </a:r>
            <a:endParaRPr/>
          </a:p>
          <a:p>
            <a:pPr indent="-298450" lvl="0" marL="457200" rtl="0" algn="l">
              <a:lnSpc>
                <a:spcPct val="100000"/>
              </a:lnSpc>
              <a:spcBef>
                <a:spcPts val="0"/>
              </a:spcBef>
              <a:spcAft>
                <a:spcPts val="0"/>
              </a:spcAft>
              <a:buSzPts val="1100"/>
              <a:buChar char="●"/>
            </a:pPr>
            <a:r>
              <a:rPr lang="en"/>
              <a:t>55% of students reported experiencing housing insecurity.</a:t>
            </a:r>
            <a:endParaRPr/>
          </a:p>
          <a:p>
            <a:pPr indent="-298450" lvl="0" marL="457200" rtl="0" algn="l">
              <a:lnSpc>
                <a:spcPct val="100000"/>
              </a:lnSpc>
              <a:spcBef>
                <a:spcPts val="0"/>
              </a:spcBef>
              <a:spcAft>
                <a:spcPts val="0"/>
              </a:spcAft>
              <a:buSzPts val="1100"/>
              <a:buChar char="●"/>
            </a:pPr>
            <a:r>
              <a:rPr lang="en"/>
              <a:t>15% of students reported experiencing homelessness.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3d5f3542069_1_16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3d5f3542069_1_16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basic needs insecurity often stems from a confluence of systemic factors outside any one individual's control, it is simultaneously true that ANY student can experience basic needs insecurity AND that some student populations also experience basic needs insecurity at higher rates than their peers. Trellis’ survey of Kentucky students found, for example that: </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65% of Pell-Grant or other grant recipient students experienced basic needs insecurity. </a:t>
            </a:r>
            <a:endParaRPr/>
          </a:p>
          <a:p>
            <a:pPr indent="-298450" lvl="0" marL="457200" rtl="0" algn="l">
              <a:spcBef>
                <a:spcPts val="0"/>
              </a:spcBef>
              <a:spcAft>
                <a:spcPts val="0"/>
              </a:spcAft>
              <a:buSzPts val="1100"/>
              <a:buChar char="●"/>
            </a:pPr>
            <a:r>
              <a:rPr lang="en"/>
              <a:t>66% of First-Generation students experienced basic needs insecurity. </a:t>
            </a:r>
            <a:endParaRPr/>
          </a:p>
          <a:p>
            <a:pPr indent="-298450" lvl="0" marL="457200" rtl="0" algn="l">
              <a:spcBef>
                <a:spcPts val="0"/>
              </a:spcBef>
              <a:spcAft>
                <a:spcPts val="0"/>
              </a:spcAft>
              <a:buSzPts val="1100"/>
              <a:buChar char="●"/>
            </a:pPr>
            <a:r>
              <a:rPr lang="en"/>
              <a:t>67% of Adult (25+) students experienced basic needs insecurity. </a:t>
            </a:r>
            <a:endParaRPr/>
          </a:p>
          <a:p>
            <a:pPr indent="-298450" lvl="0" marL="457200" rtl="0" algn="l">
              <a:spcBef>
                <a:spcPts val="0"/>
              </a:spcBef>
              <a:spcAft>
                <a:spcPts val="0"/>
              </a:spcAft>
              <a:buSzPts val="1100"/>
              <a:buChar char="●"/>
            </a:pPr>
            <a:r>
              <a:rPr lang="en"/>
              <a:t>68% of Parenting students experienced basic needs insecurity.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3d6c1c87fe4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3d6c1c87fe4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it mission creep? NO. To invest in basic needs is NOT to turn into a social service agency.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When those supports aren't in place, the primary impact is a human one – students suffer.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And this leads, of course, to an academic impact, including lower GPAs and decreased likelihood of degree attainment that directly undermine the success of the institution’s core academic mission.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Research consistently shows that:</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Students experiencing one or more forms of basic needs security report significantly lower GPAs than their peers.</a:t>
            </a:r>
            <a:endParaRPr/>
          </a:p>
          <a:p>
            <a:pPr indent="-298450" lvl="0" marL="457200" rtl="0" algn="l">
              <a:spcBef>
                <a:spcPts val="0"/>
              </a:spcBef>
              <a:spcAft>
                <a:spcPts val="0"/>
              </a:spcAft>
              <a:buSzPts val="1100"/>
              <a:buChar char="●"/>
            </a:pPr>
            <a:r>
              <a:rPr lang="en"/>
              <a:t>Food and housing insecurity are associated with a lower likelihood of degree attainment and worse mental health (e.g., depression and anxiety).</a:t>
            </a:r>
            <a:endParaRPr/>
          </a:p>
          <a:p>
            <a:pPr indent="-298450" lvl="0" marL="457200" rtl="0" algn="l">
              <a:spcBef>
                <a:spcPts val="0"/>
              </a:spcBef>
              <a:spcAft>
                <a:spcPts val="0"/>
              </a:spcAft>
              <a:buSzPts val="1100"/>
              <a:buChar char="●"/>
            </a:pPr>
            <a:r>
              <a:rPr lang="en"/>
              <a:t>Untreated mental health disorders are associated with lower GPAs, enrollment discontinuity, and dropout.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g3dd7f97af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0" name="Google Shape;1090;g3dd7f97af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one graduate student from the University of Kentucky shares, “For students with families like me with three children, basic needs and academic success are inseparable. When a student is hungry or facing eviction, they cannot perform to their highest potential. Supporting these needs is not just an act of aid; it is a fundamental requirement for academic excellence.”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df5545c9b8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df5545c9b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Recognizing these impacts, many of your campuses have already established resources to support students’ basic needs.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Unfortunately, research and feedback from students suggest that even when services and benefits are available, students often aren't receiving them.</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g3dd7f97afc0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6" name="Google Shape;1116;g3dd7f97afc0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Frequently, the assumption is that this is related to stigma. However, in a survey by The Hope Center survey of over 74,000 students from 91 colleges and universities throughout the country, only 8% of students indicated they didn’t access resources due to stigma. On the other hand, 74% of students told us that not knowing about available resources, their eligibility rules, or how to access them were barriers that got in the way.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g3d6c1c87fe4_0_5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2" name="Google Shape;1132;g3d6c1c87fe4_0_5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Federal data indicate that students are similarly struggling to access federal resources for meeting basic needs. For example, a 2024 report from the Government Accountability Office found that 2/3rds of students who are likely eligible for SNAP—2.2 million students—are not receiving benefits.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d6c1c87fe4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7" name="Google Shape;767;g3d6c1c87fe4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begin, we have a brief video from Dr. Aaron Thompson, President of the Kentucky Council on Postsecondary Education that outlines the origins of this work.</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2" name="Shape 1142"/>
        <p:cNvGrpSpPr/>
        <p:nvPr/>
      </p:nvGrpSpPr>
      <p:grpSpPr>
        <a:xfrm>
          <a:off x="0" y="0"/>
          <a:ext cx="0" cy="0"/>
          <a:chOff x="0" y="0"/>
          <a:chExt cx="0" cy="0"/>
        </a:xfrm>
      </p:grpSpPr>
      <p:sp>
        <p:nvSpPr>
          <p:cNvPr id="1143" name="Google Shape;1143;g3d6c1c87fe4_0_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4" name="Google Shape;1144;g3d6c1c87fe4_0_5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what can we do about the high prevalence of basic needs insecurity on our campuses and the gaps in getting students the supports they need and deserve? What role do you play? [give a pause for reflection]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the work that led to this training, Kentucky students shared that they often seek help when they are already in crisis and that they do so by reaching out to individuals they already know and trust. That is, many of you. As such, you play a vital role in helping to bridge the awareness and information gap by ensuring that, when students do turn to you, they are connected with the full range of resources your institution has to offer.</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g3d6c1c87fe4_0_6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3" name="Google Shape;1153;g3d6c1c87fe4_0_6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Faculty and staff are often frontline observers of student struggles. Recognizing the signs allows for early, compassionate intervention, helping students to access resources BEFORE they reach a crisis point.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g3d6c1c87fe4_0_7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8" name="Google Shape;1188;g3d6c1c87fe4_0_7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the Classroom</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Decline in academic performance: A student's work quality or attendance suddenly drops, or they struggle to concentrate.</a:t>
            </a:r>
            <a:endParaRPr/>
          </a:p>
          <a:p>
            <a:pPr indent="-298450" lvl="0" marL="457200" rtl="0" algn="l">
              <a:spcBef>
                <a:spcPts val="0"/>
              </a:spcBef>
              <a:spcAft>
                <a:spcPts val="0"/>
              </a:spcAft>
              <a:buSzPts val="1100"/>
              <a:buChar char="●"/>
            </a:pPr>
            <a:r>
              <a:rPr lang="en"/>
              <a:t>Requests for accommodations: Repeatedly asking for deadline extensions or showing extreme anxiety about exams.</a:t>
            </a:r>
            <a:endParaRPr/>
          </a:p>
          <a:p>
            <a:pPr indent="-298450" lvl="0" marL="457200" rtl="0" algn="l">
              <a:spcBef>
                <a:spcPts val="0"/>
              </a:spcBef>
              <a:spcAft>
                <a:spcPts val="0"/>
              </a:spcAft>
              <a:buSzPts val="1100"/>
              <a:buChar char="●"/>
            </a:pPr>
            <a:r>
              <a:rPr lang="en"/>
              <a:t>Increased absences.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g3d6c1c87fe4_0_7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2" name="Google Shape;1202;g3d6c1c87fe4_0_7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Behavioral Changes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Increased stress, anxiety, irritability, or unusual emotional outbursts.</a:t>
            </a:r>
            <a:endParaRPr/>
          </a:p>
          <a:p>
            <a:pPr indent="-298450" lvl="0" marL="457200" rtl="0" algn="l">
              <a:spcBef>
                <a:spcPts val="0"/>
              </a:spcBef>
              <a:spcAft>
                <a:spcPts val="0"/>
              </a:spcAft>
              <a:buSzPts val="1100"/>
              <a:buChar char="●"/>
            </a:pPr>
            <a:r>
              <a:rPr lang="en"/>
              <a:t>Excessive fatigue: Falling asleep in class or constantly appearing tired.</a:t>
            </a:r>
            <a:endParaRPr/>
          </a:p>
          <a:p>
            <a:pPr indent="-298450" lvl="0" marL="457200" rtl="0" algn="l">
              <a:spcBef>
                <a:spcPts val="0"/>
              </a:spcBef>
              <a:spcAft>
                <a:spcPts val="0"/>
              </a:spcAft>
              <a:buSzPts val="1100"/>
              <a:buChar char="●"/>
            </a:pPr>
            <a:r>
              <a:rPr lang="en"/>
              <a:t>Social withdrawal: A previously engaged student stops participating in class or group activities.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g3df5545c9b8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6" name="Google Shape;1216;g3df5545c9b8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Students may also express stress about paying for things like housing or groceries, exhibit changes in appearance such as decreased hygiene or weight loss, have a consistent or sudden lack of course materials, and/or mention concerns about their ability to balance coursework with caregiving responsibilities.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3d6c1c87fe4_0_8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3d6c1c87fe4_0_8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you’ve identified that a student may be struggling to meet their basic needs—or if a student has broached the subject with you--the goal is to respond with empathy and connect the student to specialized resources, not to solve their problems yourself.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Prepare your approach: Find a private, quiet setting to speak with the student. Start by expressing your genuine concern and compassion. You can begin by mentioning your specific observations, such as, "I've noticed you seem more stressed lately" or "I'm concerned about your recent absences from class.”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Listen and acknowledge: Let the student share what they're comfortable with. Listen attentively without judgment and validate their experience. Phrases like, "It sounds like you're going through a lot right now," can build trust and show you respect their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Collaborate on solutions: Use open-ended questions to discuss what strategies and resources the student already uses to meet their needs—and what has been unhelpful—to help identify next steps. Consider questions like, “What kind of supports have you used that have been helpful to you?” and “What challenges or barriers have you experienced when asking for help?”</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g3dd7f97afc0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0" name="Google Shape;1250;g3dd7f97afc0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Such conversations may feel daunting at first, so it's okay to ease into the habit with short messages of support. As Angel shares, “My professors will email me every couple weeks, and tell me I’m doing a great job, and that makes me feel seen.”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g3d6c1c87fe4_0_8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6" name="Google Shape;1266;g3d6c1c87fe4_0_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Turning the conversation to available resources, the best approach is to provide a warm referral or handoff.</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Provide a warm referral:</a:t>
            </a:r>
            <a:r>
              <a:rPr lang="en"/>
              <a:t> Instead of simply listing resources, actively help them take the next step.</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b="1" lang="en"/>
              <a:t>Don't say:</a:t>
            </a:r>
            <a:r>
              <a:rPr lang="en"/>
              <a:t> "You should check out the food pantry.“</a:t>
            </a:r>
            <a:endParaRPr/>
          </a:p>
          <a:p>
            <a:pPr indent="-298450" lvl="0" marL="457200" rtl="0" algn="l">
              <a:spcBef>
                <a:spcPts val="0"/>
              </a:spcBef>
              <a:spcAft>
                <a:spcPts val="0"/>
              </a:spcAft>
              <a:buSzPts val="1100"/>
              <a:buChar char="●"/>
            </a:pPr>
            <a:r>
              <a:rPr b="1" lang="en"/>
              <a:t>Do say:</a:t>
            </a:r>
            <a:r>
              <a:rPr lang="en"/>
              <a:t> "I can connect you with our basic needs center, and someone there can walk you through the process for getting food and other support. I've found it to be a helpful and confidential service for many students.“</a:t>
            </a:r>
            <a:endParaRPr/>
          </a:p>
          <a:p>
            <a:pPr indent="-298450" lvl="0" marL="457200" rtl="0" algn="l">
              <a:spcBef>
                <a:spcPts val="0"/>
              </a:spcBef>
              <a:spcAft>
                <a:spcPts val="0"/>
              </a:spcAft>
              <a:buSzPts val="1100"/>
              <a:buChar char="●"/>
            </a:pPr>
            <a:r>
              <a:rPr lang="en"/>
              <a:t>If possible, taking the student to the resource location or relevant staff member directly is a great way to help the student feel comfortable meeting someone new in an unfamiliar space.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Know your resources:</a:t>
            </a:r>
            <a:r>
              <a:rPr lang="en"/>
              <a:t> Familiarize yourself with campus offices and keep a list of key contacts.</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And your limits:</a:t>
            </a:r>
            <a:r>
              <a:rPr lang="en"/>
              <a:t> You are not expected to be a crisis counselor. Be honest about what you can and cannot do.</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Follow up:</a:t>
            </a:r>
            <a:r>
              <a:rPr lang="en"/>
              <a:t> If appropriate, check in with the student after they have had time to access the resources. A brief email saying, "Just checking in to see how you're doing," shows you care and reinforces that they are not alone.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3dd7f97afc0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8" name="Google Shape;1278;g3dd7f97afc0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Again, the impact of even a brief interaction or message cannot be overstated. As Maren, a Northern Kentucky University student shares, “Professors and faculty want to help but they don’t know how. Even a professor saying "Hey, I don't know what you need but how can I help?” goes such a long way. That means the world.”</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3d6c1c87fe4_0_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4" name="Google Shape;1294;g3d6c1c87fe4_0_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That's a lot of information to absorb at once, so we’re going to take a few minutes to walk through what talking to students can look like in practice by completing a pair of practice scenarios.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a:t>
            </a:r>
            <a:r>
              <a:rPr lang="en"/>
              <a:t>nstructions for the practice scenarios can vary based on the modality of presentatio</a:t>
            </a:r>
            <a:r>
              <a:rPr lang="en"/>
              <a:t>n. For example, for a live session, either in person or virtually, you could invite participants to roleplay, have small groups discuss their responses, or call on participants to respond. For a recorded session, you could offer time for reflection as in the recorded version of this training or provide a list of potential responses for participants to select from that could double as a knowledge check similar to those found in compliance trainings.]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Scenario #1: You notice a student has been consistently arriving late to class and his test scores have been dropping throughout the semester despite starting out very strong. He visits you in office hours but sits mostly quietly in the room. How would you respond?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d5f3542069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3d5f3542069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Use this slide only when unable to play the video on Slide 2</a:t>
            </a:r>
            <a:r>
              <a:rPr b="1" lang="en">
                <a:solidFill>
                  <a:schemeClr val="dk1"/>
                </a:solidFill>
              </a:rPr>
              <a:t>; otherwise it can be hidden from the presentation</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In 2023, The Kentucky Council on Postsecondary Education (CPE) convened the Student Basic Needs Action Network to develop a statewide strategy to achieve two objectives: 1) Increase access to basic needs supports for postsecondary students, and 2) Increase access to postsecondary education for individuals receiving state supports.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g3ef58ea9a1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6" name="Google Shape;1306;g3ef58ea9a1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Use this slide when the training is being </a:t>
            </a:r>
            <a:r>
              <a:rPr b="1" lang="en"/>
              <a:t>delivered</a:t>
            </a:r>
            <a:r>
              <a:rPr b="1" lang="en"/>
              <a:t> asynchronously; otherwise hide it and use the discussion methods indicated in the notes for Slide 29</a:t>
            </a:r>
            <a:endParaRPr b="1"/>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g3d6c1c87fe4_0_8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7" name="Google Shape;1317;g3d6c1c87fe4_0_8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 #2: During a meeting with you, a student mentions having to move between a few different friends’ houses lately and starts tearing up. They mention feeling hopeless and not sure what the point of asking for help would be. How would you respond?</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g3ef58ea9a1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8" name="Google Shape;1328;g3ef58ea9a1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Use this slide when the training is being delivered asynchronously; otherwise hide it and use the discussion methods indicated in the notes for Slide 29</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g3d6c1c87fe4_0_9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9" name="Google Shape;1339;g3d6c1c87fe4_0_9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be effective in connecting students to available resources, it is, of course, essential, that you know what those resources are and where to find them. That said, no one is expecting you to become an overnight expert on your institution’s basic needs resources.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g3d6c1c87fe4_0_9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8" name="Google Shape;1348;g3d6c1c87fe4_0_9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fact, one of our final goals today is to highlight new &amp; existing tools intended to help you identify, share, and connect students with the resources best suited to address their needs.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Kentucky Student Success Collaborative’s</a:t>
            </a:r>
            <a:r>
              <a:rPr lang="en"/>
              <a:t> centralized resource page is the best starting point to locate information about available campus and community basic needs resources.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Campus Basic Needs Staff can provide even more individualized support in helping students navigate and obtain support from available resources.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We’ve also created several </a:t>
            </a:r>
            <a:r>
              <a:rPr lang="en"/>
              <a:t>awareness-building tools designed to help you spread the word about available resources to students AND to act as quick references you can turn to for key information.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Leveraging each of these tools in concert with one another will help to further cultivate a comprehensive, connected support ecosystem that reaches all students at your institution.</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1" name="Shape 1381"/>
        <p:cNvGrpSpPr/>
        <p:nvPr/>
      </p:nvGrpSpPr>
      <p:grpSpPr>
        <a:xfrm>
          <a:off x="0" y="0"/>
          <a:ext cx="0" cy="0"/>
          <a:chOff x="0" y="0"/>
          <a:chExt cx="0" cy="0"/>
        </a:xfrm>
      </p:grpSpPr>
      <p:sp>
        <p:nvSpPr>
          <p:cNvPr id="1382" name="Google Shape;1382;g3d6c1c87fe4_0_10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3" name="Google Shape;1383;g3d6c1c87fe4_0_10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of these resources is a new page on the Kentucky Student Success Collaborative website. This page is designed as a centralized location for students, faculty, and staff to locate information about student experiences with basic needs insecurity, campus and community resources that are available, and campus basic needs staff who can help find students the right support for their situation.</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g39795241e9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5" name="Google Shape;1395;g39795241e9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new webpage uses an AI tool called Beacon to provide users with a regularly updated database of available campus and community resources. Our friend Sarah Brady from Kentucky Scholar House will now provide a brief overview of how Beacon works.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g3e103ad7c9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0" name="Google Shape;1410;g3e103ad7c9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Most, if not all Kentucky campuses also have a staff member acting as a main basic needs resource contact. You can think of them as your ‘go-to’ partner for connecting students with the full ecosystem of campus and community support.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addition to addressing students’ immediate needs, cultivating a good relationship with your campus’s basic needs staff contact can help keep you informed about new resources and changes to existing resources that will further enhance your ability to effectively and proactively support students.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find your institution's basic needs staff contact on the KYSSC resource page or on your campus’s basic needs webpage.</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g3d6c1c87fe4_0_10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4" name="Google Shape;1424;g3d6c1c87fe4_0_10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also have tools to help you spread the word. We’ve created a PowerPoint slide template you can insert into presentations. Presentations such as those that faculty give during the first day of class or that student organizations provide during their inaugural meeting for the term. The QR code links students to the central website for basic needs resources that we described.</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g39795241e98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5" name="Google Shape;1435;g39795241e98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template is included in the Communications Toolkit we’ve created alongside a host of other practical communications tools that you can adapt to fit your needs, including student stories, templates &amp; resources, and design guidance. The toolkit is intended to help you more effectively connect students to the basic needs supports that already exist on your campus by supporting your ability to:</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b="1" i="1" lang="en"/>
              <a:t>Increase</a:t>
            </a:r>
            <a:r>
              <a:rPr lang="en"/>
              <a:t> awareness of basic needs resources across your campus ecosystem</a:t>
            </a:r>
            <a:endParaRPr/>
          </a:p>
          <a:p>
            <a:pPr indent="-298450" lvl="0" marL="457200" rtl="0" algn="l">
              <a:spcBef>
                <a:spcPts val="0"/>
              </a:spcBef>
              <a:spcAft>
                <a:spcPts val="0"/>
              </a:spcAft>
              <a:buSzPts val="1100"/>
              <a:buChar char="●"/>
            </a:pPr>
            <a:r>
              <a:rPr b="1" i="1" lang="en"/>
              <a:t>Normalize</a:t>
            </a:r>
            <a:r>
              <a:rPr lang="en"/>
              <a:t> help-seeking behavior and reduce stigma</a:t>
            </a:r>
            <a:endParaRPr/>
          </a:p>
          <a:p>
            <a:pPr indent="-298450" lvl="0" marL="457200" rtl="0" algn="l">
              <a:spcBef>
                <a:spcPts val="0"/>
              </a:spcBef>
              <a:spcAft>
                <a:spcPts val="0"/>
              </a:spcAft>
              <a:buSzPts val="1100"/>
              <a:buChar char="●"/>
            </a:pPr>
            <a:r>
              <a:rPr b="1" i="1" lang="en"/>
              <a:t>Embed</a:t>
            </a:r>
            <a:r>
              <a:rPr lang="en"/>
              <a:t> information seamlessly throughout the student experience</a:t>
            </a:r>
            <a:endParaRPr/>
          </a:p>
          <a:p>
            <a:pPr indent="-298450" lvl="0" marL="457200" rtl="0" algn="l">
              <a:spcBef>
                <a:spcPts val="0"/>
              </a:spcBef>
              <a:spcAft>
                <a:spcPts val="0"/>
              </a:spcAft>
              <a:buSzPts val="1100"/>
              <a:buChar char="●"/>
            </a:pPr>
            <a:r>
              <a:rPr b="1" i="1" lang="en"/>
              <a:t>Strengthen</a:t>
            </a:r>
            <a:r>
              <a:rPr lang="en"/>
              <a:t> trust between students and institutions</a:t>
            </a:r>
            <a:endParaRPr/>
          </a:p>
          <a:p>
            <a:pPr indent="-298450" lvl="0" marL="457200" rtl="0" algn="l">
              <a:spcBef>
                <a:spcPts val="0"/>
              </a:spcBef>
              <a:spcAft>
                <a:spcPts val="0"/>
              </a:spcAft>
              <a:buSzPts val="1100"/>
              <a:buChar char="●"/>
            </a:pPr>
            <a:r>
              <a:rPr b="1" i="1" lang="en"/>
              <a:t>Support</a:t>
            </a:r>
            <a:r>
              <a:rPr lang="en"/>
              <a:t> student retention and completion by improving access to critical resources</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d5f3542069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3d5f3542069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Use this slide only when unable to play the video on Slide 2; otherwise it can be hidden from the presentation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Ensuring that all students are able to meet their basic needs while enrolled is a cornerstone of the state’s broader strategy to increase educational attainment and economic mobility for low-income students in pursuit of ensuring that 60% of working-age adults hold a postsecondary degree or credential by 2030.</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4" name="Shape 1444"/>
        <p:cNvGrpSpPr/>
        <p:nvPr/>
      </p:nvGrpSpPr>
      <p:grpSpPr>
        <a:xfrm>
          <a:off x="0" y="0"/>
          <a:ext cx="0" cy="0"/>
          <a:chOff x="0" y="0"/>
          <a:chExt cx="0" cy="0"/>
        </a:xfrm>
      </p:grpSpPr>
      <p:sp>
        <p:nvSpPr>
          <p:cNvPr id="1445" name="Google Shape;1445;g3d6c1c87fe4_0_10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6" name="Google Shape;1446;g3d6c1c87fe4_0_10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Finally, the following slides offer a pair of syllabus statements that faculty can use to highlight campus services and plant the seed for future conversations with students.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8" name="Shape 1458"/>
        <p:cNvGrpSpPr/>
        <p:nvPr/>
      </p:nvGrpSpPr>
      <p:grpSpPr>
        <a:xfrm>
          <a:off x="0" y="0"/>
          <a:ext cx="0" cy="0"/>
          <a:chOff x="0" y="0"/>
          <a:chExt cx="0" cy="0"/>
        </a:xfrm>
      </p:grpSpPr>
      <p:sp>
        <p:nvSpPr>
          <p:cNvPr id="1459" name="Google Shape;1459;g3e103ad7c97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0" name="Google Shape;1460;g3e103ad7c97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statement from Henderson Community College is located with other syllabus statements on their website, making it easy for faculty to simply copy-paste into their syllabi.</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g3e103ad7c97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7" name="Google Shape;1467;g3e103ad7c97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our second example, Bellarmine University has created a QR code that links to resource information, helping to limit the ever-growing sprawl of syllabus text.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Because students are often laser-focused on reviewing the assignments and grading criteria portions of their syllabi, we encourage faculty to directly call out the basic needs statement as part of their syllabus overview to ensure that it’s heard by students.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 can also be useful to remind students of the availability of resources or of the syllabus statement at the start or end of classes every few weeks to further normalize talking about basic needs insecurity and asking for help.</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2" name="Shape 1472"/>
        <p:cNvGrpSpPr/>
        <p:nvPr/>
      </p:nvGrpSpPr>
      <p:grpSpPr>
        <a:xfrm>
          <a:off x="0" y="0"/>
          <a:ext cx="0" cy="0"/>
          <a:chOff x="0" y="0"/>
          <a:chExt cx="0" cy="0"/>
        </a:xfrm>
      </p:grpSpPr>
      <p:sp>
        <p:nvSpPr>
          <p:cNvPr id="1473" name="Google Shape;1473;g3d6c1c87fe4_0_1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4" name="Google Shape;1474;g3d6c1c87fe4_0_1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we come to the end of our time together, we wanted to share some of the key lessons that we hope you carry forward into your day-to-day work engaging with students.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1" name="Shape 1481"/>
        <p:cNvGrpSpPr/>
        <p:nvPr/>
      </p:nvGrpSpPr>
      <p:grpSpPr>
        <a:xfrm>
          <a:off x="0" y="0"/>
          <a:ext cx="0" cy="0"/>
          <a:chOff x="0" y="0"/>
          <a:chExt cx="0" cy="0"/>
        </a:xfrm>
      </p:grpSpPr>
      <p:sp>
        <p:nvSpPr>
          <p:cNvPr id="1482" name="Google Shape;1482;g3d6c1c87fe4_0_1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3" name="Google Shape;1483;g3d6c1c87fe4_0_1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Everyone has a role to play in cultivating a culture of student success.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Integrate outreach about available basic needs resources into everyday conversations with students. This destigmatizes asking for help and fosters greater student awareness of and access to available resources.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Leverage the KYSSC resource page and your campus’s basic needs staff to ensure students are being connected to all of the resources that best meet their needs.</a:t>
            </a:r>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8" name="Shape 1518"/>
        <p:cNvGrpSpPr/>
        <p:nvPr/>
      </p:nvGrpSpPr>
      <p:grpSpPr>
        <a:xfrm>
          <a:off x="0" y="0"/>
          <a:ext cx="0" cy="0"/>
          <a:chOff x="0" y="0"/>
          <a:chExt cx="0" cy="0"/>
        </a:xfrm>
      </p:grpSpPr>
      <p:sp>
        <p:nvSpPr>
          <p:cNvPr id="1519" name="Google Shape;1519;g3d6c1c87fe4_0_1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0" name="Google Shape;1520;g3d6c1c87fe4_0_1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we wrap up today, please take a moment to complete this brief form. This will help us know who has completed the training and the information that resonated with you the most. [Pause for a moment to let people pull up the form]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Link to the form: </a:t>
            </a:r>
            <a:r>
              <a:rPr lang="en" u="sng">
                <a:solidFill>
                  <a:schemeClr val="hlink"/>
                </a:solidFill>
                <a:hlinkClick r:id="rId2"/>
              </a:rPr>
              <a:t>https://forms.gle/pzEJrUCqbLZJciaL9</a:t>
            </a:r>
            <a:r>
              <a:rPr lang="en"/>
              <a:t>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g3d9b6c2350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8" name="Google Shape;1528;g3d9b6c2350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finally, some closing words from Dr. Thompson and Ariana Rodriguez.</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6" name="Shape 1536"/>
        <p:cNvGrpSpPr/>
        <p:nvPr/>
      </p:nvGrpSpPr>
      <p:grpSpPr>
        <a:xfrm>
          <a:off x="0" y="0"/>
          <a:ext cx="0" cy="0"/>
          <a:chOff x="0" y="0"/>
          <a:chExt cx="0" cy="0"/>
        </a:xfrm>
      </p:grpSpPr>
      <p:sp>
        <p:nvSpPr>
          <p:cNvPr id="1537" name="Google Shape;1537;g3df5545c9b8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8" name="Google Shape;1538;g3df5545c9b8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would like to thank The Hope Center for their partnership in creating this Trusted Sources Training for Student Basic Needs.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Hope Center for Student Basic Needs is a team of researchers, scholars, advocates, conveners, and storytellers who envision a world where basic needs insecurity is no longer a barrier to pursuing and completing college.</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3dfa74bc5a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3dfa74bc5a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Hope Center team is constructed of three collaborative pillars that weave together research, policy, and practice.</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g3dfa74bc5a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3" name="Google Shape;1563;g3dfa74bc5a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Through their Hope Impact Partnerships (HIP) program, they have worked with over 240 colleges throughout the country.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They </a:t>
            </a:r>
            <a:r>
              <a:rPr lang="en"/>
              <a:t>support institutions &amp; state systems to use data to build awareness of student needs and connect more students to resources.</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3d5f3542069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3d5f3542069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its core, basic needs work is about supporting students. As Ariana Rodriguez, the current Miss Kentucky and a former foster youth, shares, each of you has a vital role to play in ensuring that this work is successful in reaching every student.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0" name="Shape 1570"/>
        <p:cNvGrpSpPr/>
        <p:nvPr/>
      </p:nvGrpSpPr>
      <p:grpSpPr>
        <a:xfrm>
          <a:off x="0" y="0"/>
          <a:ext cx="0" cy="0"/>
          <a:chOff x="0" y="0"/>
          <a:chExt cx="0" cy="0"/>
        </a:xfrm>
      </p:grpSpPr>
      <p:sp>
        <p:nvSpPr>
          <p:cNvPr id="1571" name="Google Shape;1571;g3ef09af615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2" name="Google Shape;1572;g3ef09af615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3d5f3542069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3d5f3542069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goals for today's training are for you to be able to:</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Recognize how you can help cultivate a culture where student success is everyone’s role.​</a:t>
            </a:r>
            <a:endParaRPr/>
          </a:p>
          <a:p>
            <a:pPr indent="-298450" lvl="0" marL="457200" rtl="0" algn="l">
              <a:spcBef>
                <a:spcPts val="0"/>
              </a:spcBef>
              <a:spcAft>
                <a:spcPts val="0"/>
              </a:spcAft>
              <a:buSzPts val="1100"/>
              <a:buChar char="●"/>
            </a:pPr>
            <a:r>
              <a:rPr lang="en"/>
              <a:t>Understand how to respond to a student experiencing basic needs insecurity and connect them with existing campus and community resources.</a:t>
            </a:r>
            <a:endParaRPr/>
          </a:p>
          <a:p>
            <a:pPr indent="-298450" lvl="0" marL="457200" rtl="0" algn="l">
              <a:spcBef>
                <a:spcPts val="0"/>
              </a:spcBef>
              <a:spcAft>
                <a:spcPts val="0"/>
              </a:spcAft>
              <a:buSzPts val="1100"/>
              <a:buChar char="●"/>
            </a:pPr>
            <a:r>
              <a:rPr lang="en"/>
              <a:t>Equip all campus employees with the information, skills, and confidence to effectively support student basic needs.</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d5f3542069_1_8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d5f3542069_1_8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recognize that, depending on your role, many of you may have varying levels of familiarity with the concept of student basic needs, so we'd like to begin by providing an overview of the topic so that we can all work from the same foundation as we move through today's training.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d5f3542069_1_9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9" name="Google Shape;849;g3d5f3542069_1_9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start, we'd like to share a small portion of this video from The Hope Center for Student Basic Needs, and we encourage you to check out the full thing on their website. [Play video]</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d5f3542069_1_1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6" name="Google Shape;916;g3d5f3542069_1_1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Mark indicated, basic needs are often overlapping and intersectional, so it’s important to provide resources and support that address an expansive array of needs, including:</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Regular, nutritious, safe, and sufficient food​ and water</a:t>
            </a:r>
            <a:endParaRPr/>
          </a:p>
          <a:p>
            <a:pPr indent="-298450" lvl="0" marL="457200" rtl="0" algn="l">
              <a:spcBef>
                <a:spcPts val="0"/>
              </a:spcBef>
              <a:spcAft>
                <a:spcPts val="0"/>
              </a:spcAft>
              <a:buSzPts val="1100"/>
              <a:buChar char="●"/>
            </a:pPr>
            <a:r>
              <a:rPr lang="en"/>
              <a:t>Safe and secure housing—to sleep, study, cook, and shower​</a:t>
            </a:r>
            <a:endParaRPr/>
          </a:p>
          <a:p>
            <a:pPr indent="-298450" lvl="0" marL="457200" rtl="0" algn="l">
              <a:spcBef>
                <a:spcPts val="0"/>
              </a:spcBef>
              <a:spcAft>
                <a:spcPts val="0"/>
              </a:spcAft>
              <a:buSzPts val="1100"/>
              <a:buChar char="●"/>
            </a:pPr>
            <a:r>
              <a:rPr lang="en"/>
              <a:t>Health care for sustained mental and physical health</a:t>
            </a:r>
            <a:endParaRPr/>
          </a:p>
          <a:p>
            <a:pPr indent="-298450" lvl="0" marL="457200" rtl="0" algn="l">
              <a:spcBef>
                <a:spcPts val="0"/>
              </a:spcBef>
              <a:spcAft>
                <a:spcPts val="0"/>
              </a:spcAft>
              <a:buSzPts val="1100"/>
              <a:buChar char="●"/>
            </a:pPr>
            <a:r>
              <a:rPr lang="en"/>
              <a:t>Affordable technology and internet service</a:t>
            </a:r>
            <a:endParaRPr/>
          </a:p>
          <a:p>
            <a:pPr indent="-298450" lvl="0" marL="457200" rtl="0" algn="l">
              <a:spcBef>
                <a:spcPts val="0"/>
              </a:spcBef>
              <a:spcAft>
                <a:spcPts val="0"/>
              </a:spcAft>
              <a:buSzPts val="1100"/>
              <a:buChar char="●"/>
            </a:pPr>
            <a:r>
              <a:rPr lang="en"/>
              <a:t>Reliable and accessible transportation</a:t>
            </a:r>
            <a:endParaRPr/>
          </a:p>
          <a:p>
            <a:pPr indent="-298450" lvl="0" marL="457200" rtl="0" algn="l">
              <a:spcBef>
                <a:spcPts val="0"/>
              </a:spcBef>
              <a:spcAft>
                <a:spcPts val="0"/>
              </a:spcAft>
              <a:buSzPts val="1100"/>
              <a:buChar char="●"/>
            </a:pPr>
            <a:r>
              <a:rPr lang="en"/>
              <a:t>Resources for personal hygiene​</a:t>
            </a:r>
            <a:endParaRPr/>
          </a:p>
          <a:p>
            <a:pPr indent="-298450" lvl="0" marL="457200" rtl="0" algn="l">
              <a:spcBef>
                <a:spcPts val="0"/>
              </a:spcBef>
              <a:spcAft>
                <a:spcPts val="0"/>
              </a:spcAft>
              <a:buSzPts val="1100"/>
              <a:buChar char="●"/>
            </a:pPr>
            <a:r>
              <a:rPr lang="en"/>
              <a:t>Child care and related dependent care needs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with footer" type="title">
  <p:cSld name="TITLE">
    <p:spTree>
      <p:nvGrpSpPr>
        <p:cNvPr id="54" name="Shape 54"/>
        <p:cNvGrpSpPr/>
        <p:nvPr/>
      </p:nvGrpSpPr>
      <p:grpSpPr>
        <a:xfrm>
          <a:off x="0" y="0"/>
          <a:ext cx="0" cy="0"/>
          <a:chOff x="0" y="0"/>
          <a:chExt cx="0" cy="0"/>
        </a:xfrm>
      </p:grpSpPr>
      <p:sp>
        <p:nvSpPr>
          <p:cNvPr id="55" name="Google Shape;55;p1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14"/>
          <p:cNvSpPr txBox="1"/>
          <p:nvPr>
            <p:ph type="title"/>
          </p:nvPr>
        </p:nvSpPr>
        <p:spPr>
          <a:xfrm>
            <a:off x="342900" y="452925"/>
            <a:ext cx="3544800" cy="4116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57" name="Google Shape;57;p14"/>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58" name="Google Shape;58;p1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880">
          <p15:clr>
            <a:srgbClr val="E46962"/>
          </p15:clr>
        </p15:guide>
        <p15:guide id="2" orient="horz" pos="432">
          <p15:clr>
            <a:srgbClr val="E46962"/>
          </p15:clr>
        </p15:guide>
        <p15:guide id="3" orient="horz" pos="2736">
          <p15:clr>
            <a:srgbClr val="E46962"/>
          </p15:clr>
        </p15:guide>
        <p15:guide id="4" pos="5184">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59" name="Shape 59"/>
        <p:cNvGrpSpPr/>
        <p:nvPr/>
      </p:nvGrpSpPr>
      <p:grpSpPr>
        <a:xfrm>
          <a:off x="0" y="0"/>
          <a:ext cx="0" cy="0"/>
          <a:chOff x="0" y="0"/>
          <a:chExt cx="0" cy="0"/>
        </a:xfrm>
      </p:grpSpPr>
      <p:sp>
        <p:nvSpPr>
          <p:cNvPr id="60" name="Google Shape;60;p15"/>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15"/>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62" name="Google Shape;62;p15"/>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63" name="Shape 63"/>
        <p:cNvGrpSpPr/>
        <p:nvPr/>
      </p:nvGrpSpPr>
      <p:grpSpPr>
        <a:xfrm>
          <a:off x="0" y="0"/>
          <a:ext cx="0" cy="0"/>
          <a:chOff x="0" y="0"/>
          <a:chExt cx="0" cy="0"/>
        </a:xfrm>
      </p:grpSpPr>
      <p:sp>
        <p:nvSpPr>
          <p:cNvPr id="64" name="Google Shape;64;p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66" name="Google Shape;66;p1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67" name="Google Shape;67;p1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Clr>
                <a:schemeClr val="accent1"/>
              </a:buClr>
              <a:buSzPts val="1200"/>
              <a:buChar char="●"/>
              <a:defRPr>
                <a:solidFill>
                  <a:schemeClr val="accent1"/>
                </a:solidFill>
              </a:defRPr>
            </a:lvl1pPr>
            <a:lvl2pPr indent="-304800" lvl="1" marL="914400">
              <a:spcBef>
                <a:spcPts val="500"/>
              </a:spcBef>
              <a:spcAft>
                <a:spcPts val="0"/>
              </a:spcAft>
              <a:buClr>
                <a:schemeClr val="accent1"/>
              </a:buClr>
              <a:buSzPts val="1200"/>
              <a:buChar char="○"/>
              <a:defRPr>
                <a:solidFill>
                  <a:schemeClr val="accent1"/>
                </a:solidFill>
              </a:defRPr>
            </a:lvl2pPr>
            <a:lvl3pPr indent="-304800" lvl="2" marL="1371600">
              <a:spcBef>
                <a:spcPts val="500"/>
              </a:spcBef>
              <a:spcAft>
                <a:spcPts val="0"/>
              </a:spcAft>
              <a:buClr>
                <a:schemeClr val="accent1"/>
              </a:buClr>
              <a:buSzPts val="1200"/>
              <a:buChar char="■"/>
              <a:defRPr>
                <a:solidFill>
                  <a:schemeClr val="accent1"/>
                </a:solidFill>
              </a:defRPr>
            </a:lvl3pPr>
            <a:lvl4pPr indent="-304800" lvl="3" marL="1828800">
              <a:spcBef>
                <a:spcPts val="500"/>
              </a:spcBef>
              <a:spcAft>
                <a:spcPts val="0"/>
              </a:spcAft>
              <a:buClr>
                <a:schemeClr val="accent1"/>
              </a:buClr>
              <a:buSzPts val="1200"/>
              <a:buChar char="●"/>
              <a:defRPr>
                <a:solidFill>
                  <a:schemeClr val="accent1"/>
                </a:solidFill>
              </a:defRPr>
            </a:lvl4pPr>
            <a:lvl5pPr indent="-304800" lvl="4" marL="2286000">
              <a:spcBef>
                <a:spcPts val="500"/>
              </a:spcBef>
              <a:spcAft>
                <a:spcPts val="0"/>
              </a:spcAft>
              <a:buClr>
                <a:schemeClr val="accent1"/>
              </a:buClr>
              <a:buSzPts val="1200"/>
              <a:buChar char="○"/>
              <a:defRPr>
                <a:solidFill>
                  <a:schemeClr val="accent1"/>
                </a:solidFill>
              </a:defRPr>
            </a:lvl5pPr>
            <a:lvl6pPr indent="-304800" lvl="5" marL="2743200">
              <a:spcBef>
                <a:spcPts val="500"/>
              </a:spcBef>
              <a:spcAft>
                <a:spcPts val="0"/>
              </a:spcAft>
              <a:buClr>
                <a:schemeClr val="accent1"/>
              </a:buClr>
              <a:buSzPts val="1200"/>
              <a:buChar char="■"/>
              <a:defRPr>
                <a:solidFill>
                  <a:schemeClr val="accent1"/>
                </a:solidFill>
              </a:defRPr>
            </a:lvl6pPr>
            <a:lvl7pPr indent="-304800" lvl="6" marL="3200400">
              <a:spcBef>
                <a:spcPts val="500"/>
              </a:spcBef>
              <a:spcAft>
                <a:spcPts val="0"/>
              </a:spcAft>
              <a:buClr>
                <a:schemeClr val="accent1"/>
              </a:buClr>
              <a:buSzPts val="1200"/>
              <a:buChar char="●"/>
              <a:defRPr>
                <a:solidFill>
                  <a:schemeClr val="accent1"/>
                </a:solidFill>
              </a:defRPr>
            </a:lvl7pPr>
            <a:lvl8pPr indent="-304800" lvl="7" marL="3657600">
              <a:spcBef>
                <a:spcPts val="500"/>
              </a:spcBef>
              <a:spcAft>
                <a:spcPts val="0"/>
              </a:spcAft>
              <a:buClr>
                <a:schemeClr val="accent1"/>
              </a:buClr>
              <a:buSzPts val="1200"/>
              <a:buChar char="○"/>
              <a:defRPr>
                <a:solidFill>
                  <a:schemeClr val="accent1"/>
                </a:solidFill>
              </a:defRPr>
            </a:lvl8pPr>
            <a:lvl9pPr indent="-304800" lvl="8" marL="4114800">
              <a:spcBef>
                <a:spcPts val="500"/>
              </a:spcBef>
              <a:spcAft>
                <a:spcPts val="500"/>
              </a:spcAft>
              <a:buClr>
                <a:schemeClr val="accent1"/>
              </a:buClr>
              <a:buSzPts val="1200"/>
              <a:buChar char="■"/>
              <a:defRPr>
                <a:solidFill>
                  <a:schemeClr val="accent1"/>
                </a:solidFill>
              </a:defRPr>
            </a:lvl9pPr>
          </a:lstStyle>
          <a:p/>
        </p:txBody>
      </p:sp>
      <p:sp>
        <p:nvSpPr>
          <p:cNvPr id="68" name="Google Shape;68;p16"/>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1">
    <p:spTree>
      <p:nvGrpSpPr>
        <p:cNvPr id="69" name="Shape 69"/>
        <p:cNvGrpSpPr/>
        <p:nvPr/>
      </p:nvGrpSpPr>
      <p:grpSpPr>
        <a:xfrm>
          <a:off x="0" y="0"/>
          <a:ext cx="0" cy="0"/>
          <a:chOff x="0" y="0"/>
          <a:chExt cx="0" cy="0"/>
        </a:xfrm>
      </p:grpSpPr>
      <p:sp>
        <p:nvSpPr>
          <p:cNvPr id="70" name="Google Shape;70;p17"/>
          <p:cNvSpPr txBox="1"/>
          <p:nvPr>
            <p:ph type="title"/>
          </p:nvPr>
        </p:nvSpPr>
        <p:spPr>
          <a:xfrm>
            <a:off x="342900" y="452925"/>
            <a:ext cx="3544800" cy="4116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71" name="Google Shape;71;p17"/>
          <p:cNvSpPr/>
          <p:nvPr/>
        </p:nvSpPr>
        <p:spPr>
          <a:xfrm>
            <a:off x="4797600" y="685800"/>
            <a:ext cx="3432000" cy="343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72" name="Google Shape;72;p17"/>
          <p:cNvSpPr/>
          <p:nvPr>
            <p:ph idx="2" type="pic"/>
          </p:nvPr>
        </p:nvSpPr>
        <p:spPr>
          <a:xfrm>
            <a:off x="4582800" y="1099500"/>
            <a:ext cx="3233100" cy="3233100"/>
          </a:xfrm>
          <a:prstGeom prst="rect">
            <a:avLst/>
          </a:prstGeom>
          <a:noFill/>
          <a:ln>
            <a:noFill/>
          </a:ln>
        </p:spPr>
      </p:sp>
      <p:sp>
        <p:nvSpPr>
          <p:cNvPr id="73" name="Google Shape;73;p17"/>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74" name="Google Shape;74;p17"/>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880">
          <p15:clr>
            <a:srgbClr val="E46962"/>
          </p15:clr>
        </p15:guide>
        <p15:guide id="2" orient="horz" pos="432">
          <p15:clr>
            <a:srgbClr val="E46962"/>
          </p15:clr>
        </p15:guide>
        <p15:guide id="3" orient="horz" pos="2736">
          <p15:clr>
            <a:srgbClr val="E46962"/>
          </p15:clr>
        </p15:guide>
        <p15:guide id="4" pos="5184">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_1_1">
    <p:spTree>
      <p:nvGrpSpPr>
        <p:cNvPr id="75" name="Shape 75"/>
        <p:cNvGrpSpPr/>
        <p:nvPr/>
      </p:nvGrpSpPr>
      <p:grpSpPr>
        <a:xfrm>
          <a:off x="0" y="0"/>
          <a:ext cx="0" cy="0"/>
          <a:chOff x="0" y="0"/>
          <a:chExt cx="0" cy="0"/>
        </a:xfrm>
      </p:grpSpPr>
      <p:sp>
        <p:nvSpPr>
          <p:cNvPr id="76" name="Google Shape;76;p18"/>
          <p:cNvSpPr/>
          <p:nvPr/>
        </p:nvSpPr>
        <p:spPr>
          <a:xfrm>
            <a:off x="4797600" y="685800"/>
            <a:ext cx="3432000" cy="343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77" name="Google Shape;77;p18"/>
          <p:cNvSpPr/>
          <p:nvPr>
            <p:ph idx="2" type="pic"/>
          </p:nvPr>
        </p:nvSpPr>
        <p:spPr>
          <a:xfrm>
            <a:off x="4582800" y="1099500"/>
            <a:ext cx="3233100" cy="3233100"/>
          </a:xfrm>
          <a:prstGeom prst="rect">
            <a:avLst/>
          </a:prstGeom>
          <a:noFill/>
          <a:ln>
            <a:noFill/>
          </a:ln>
        </p:spPr>
      </p:sp>
      <p:sp>
        <p:nvSpPr>
          <p:cNvPr id="78" name="Google Shape;78;p18"/>
          <p:cNvSpPr txBox="1"/>
          <p:nvPr>
            <p:ph idx="1" type="body"/>
          </p:nvPr>
        </p:nvSpPr>
        <p:spPr>
          <a:xfrm>
            <a:off x="342975" y="2630575"/>
            <a:ext cx="3752700" cy="1938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79" name="Google Shape;79;p18"/>
          <p:cNvSpPr txBox="1"/>
          <p:nvPr>
            <p:ph type="title"/>
          </p:nvPr>
        </p:nvSpPr>
        <p:spPr>
          <a:xfrm>
            <a:off x="342900" y="452925"/>
            <a:ext cx="3752700" cy="2051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80" name="Google Shape;80;p1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81" name="Google Shape;81;p1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880">
          <p15:clr>
            <a:srgbClr val="E46962"/>
          </p15:clr>
        </p15:guide>
        <p15:guide id="2" orient="horz" pos="432">
          <p15:clr>
            <a:srgbClr val="E46962"/>
          </p15:clr>
        </p15:guide>
        <p15:guide id="3" orient="horz" pos="2736">
          <p15:clr>
            <a:srgbClr val="E46962"/>
          </p15:clr>
        </p15:guide>
        <p15:guide id="4" pos="5184">
          <p15:clr>
            <a:srgbClr val="E46962"/>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secHead">
  <p:cSld name="SECTION_HEADER">
    <p:spTree>
      <p:nvGrpSpPr>
        <p:cNvPr id="82" name="Shape 82"/>
        <p:cNvGrpSpPr/>
        <p:nvPr/>
      </p:nvGrpSpPr>
      <p:grpSpPr>
        <a:xfrm>
          <a:off x="0" y="0"/>
          <a:ext cx="0" cy="0"/>
          <a:chOff x="0" y="0"/>
          <a:chExt cx="0" cy="0"/>
        </a:xfrm>
      </p:grpSpPr>
      <p:sp>
        <p:nvSpPr>
          <p:cNvPr id="83" name="Google Shape;83;p19"/>
          <p:cNvSpPr txBox="1"/>
          <p:nvPr>
            <p:ph idx="1" type="subTitle"/>
          </p:nvPr>
        </p:nvSpPr>
        <p:spPr>
          <a:xfrm>
            <a:off x="4582900" y="1058100"/>
            <a:ext cx="1047600" cy="3027300"/>
          </a:xfrm>
          <a:prstGeom prst="rect">
            <a:avLst/>
          </a:prstGeom>
        </p:spPr>
        <p:txBody>
          <a:bodyPr anchorCtr="0" anchor="ctr" bIns="91425" lIns="91425" spcFirstLastPara="1" rIns="91425" wrap="square" tIns="91425">
            <a:noAutofit/>
          </a:bodyPr>
          <a:lstStyle>
            <a:lvl1pPr lvl="0" algn="r">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lgn="r">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84" name="Google Shape;84;p19"/>
          <p:cNvSpPr txBox="1"/>
          <p:nvPr>
            <p:ph idx="2" type="subTitle"/>
          </p:nvPr>
        </p:nvSpPr>
        <p:spPr>
          <a:xfrm>
            <a:off x="6284500" y="1058100"/>
            <a:ext cx="2402400" cy="3027300"/>
          </a:xfrm>
          <a:prstGeom prst="rect">
            <a:avLst/>
          </a:prstGeom>
        </p:spPr>
        <p:txBody>
          <a:bodyPr anchorCtr="0" anchor="ctr"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lgn="r">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85" name="Google Shape;85;p19"/>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86" name="Google Shape;86;p19"/>
          <p:cNvSpPr txBox="1"/>
          <p:nvPr>
            <p:ph type="title"/>
          </p:nvPr>
        </p:nvSpPr>
        <p:spPr>
          <a:xfrm>
            <a:off x="342900" y="1817100"/>
            <a:ext cx="3650700" cy="15093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87" name="Google Shape;87;p1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88" name="Google Shape;88;p1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section title and description">
  <p:cSld name="SECTION_HEADER_1">
    <p:spTree>
      <p:nvGrpSpPr>
        <p:cNvPr id="89" name="Shape 89"/>
        <p:cNvGrpSpPr/>
        <p:nvPr/>
      </p:nvGrpSpPr>
      <p:grpSpPr>
        <a:xfrm>
          <a:off x="0" y="0"/>
          <a:ext cx="0" cy="0"/>
          <a:chOff x="0" y="0"/>
          <a:chExt cx="0" cy="0"/>
        </a:xfrm>
      </p:grpSpPr>
      <p:sp>
        <p:nvSpPr>
          <p:cNvPr id="90" name="Google Shape;90;p20"/>
          <p:cNvSpPr txBox="1"/>
          <p:nvPr>
            <p:ph type="title"/>
          </p:nvPr>
        </p:nvSpPr>
        <p:spPr>
          <a:xfrm>
            <a:off x="342900" y="1817100"/>
            <a:ext cx="3650700" cy="15093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91" name="Google Shape;91;p20"/>
          <p:cNvSpPr txBox="1"/>
          <p:nvPr>
            <p:ph idx="1" type="subTitle"/>
          </p:nvPr>
        </p:nvSpPr>
        <p:spPr>
          <a:xfrm>
            <a:off x="4582900" y="1058100"/>
            <a:ext cx="4104000" cy="3027300"/>
          </a:xfrm>
          <a:prstGeom prst="rect">
            <a:avLst/>
          </a:prstGeom>
        </p:spPr>
        <p:txBody>
          <a:bodyPr anchorCtr="0" anchor="ctr"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lgn="r">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92" name="Google Shape;92;p2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93" name="Google Shape;93;p2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one column text">
  <p:cSld name="CUSTOM_8">
    <p:spTree>
      <p:nvGrpSpPr>
        <p:cNvPr id="94" name="Shape 94"/>
        <p:cNvGrpSpPr/>
        <p:nvPr/>
      </p:nvGrpSpPr>
      <p:grpSpPr>
        <a:xfrm>
          <a:off x="0" y="0"/>
          <a:ext cx="0" cy="0"/>
          <a:chOff x="0" y="0"/>
          <a:chExt cx="0" cy="0"/>
        </a:xfrm>
      </p:grpSpPr>
      <p:sp>
        <p:nvSpPr>
          <p:cNvPr id="95" name="Google Shape;95;p21"/>
          <p:cNvSpPr txBox="1"/>
          <p:nvPr>
            <p:ph type="title"/>
          </p:nvPr>
        </p:nvSpPr>
        <p:spPr>
          <a:xfrm>
            <a:off x="342900" y="452925"/>
            <a:ext cx="5394600" cy="948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96" name="Google Shape;96;p21"/>
          <p:cNvSpPr/>
          <p:nvPr/>
        </p:nvSpPr>
        <p:spPr>
          <a:xfrm>
            <a:off x="453727" y="159091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97" name="Google Shape;97;p21"/>
          <p:cNvSpPr txBox="1"/>
          <p:nvPr>
            <p:ph idx="1" type="subTitle"/>
          </p:nvPr>
        </p:nvSpPr>
        <p:spPr>
          <a:xfrm>
            <a:off x="645275" y="1495225"/>
            <a:ext cx="53946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98" name="Google Shape;98;p21"/>
          <p:cNvSpPr txBox="1"/>
          <p:nvPr>
            <p:ph idx="2" type="body"/>
          </p:nvPr>
        </p:nvSpPr>
        <p:spPr>
          <a:xfrm>
            <a:off x="342975" y="1913700"/>
            <a:ext cx="5697000" cy="2655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99" name="Google Shape;99;p2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00" name="Google Shape;100;p2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idea with image" type="tx">
  <p:cSld name="TITLE_AND_BODY">
    <p:spTree>
      <p:nvGrpSpPr>
        <p:cNvPr id="101" name="Shape 101"/>
        <p:cNvGrpSpPr/>
        <p:nvPr/>
      </p:nvGrpSpPr>
      <p:grpSpPr>
        <a:xfrm>
          <a:off x="0" y="0"/>
          <a:ext cx="0" cy="0"/>
          <a:chOff x="0" y="0"/>
          <a:chExt cx="0" cy="0"/>
        </a:xfrm>
      </p:grpSpPr>
      <p:sp>
        <p:nvSpPr>
          <p:cNvPr id="102" name="Google Shape;102;p22"/>
          <p:cNvSpPr txBox="1"/>
          <p:nvPr>
            <p:ph type="title"/>
          </p:nvPr>
        </p:nvSpPr>
        <p:spPr>
          <a:xfrm>
            <a:off x="1223925" y="457200"/>
            <a:ext cx="3435000" cy="1859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200"/>
              <a:buNone/>
              <a:defRPr>
                <a:solidFill>
                  <a:schemeClr val="lt1"/>
                </a:solidFill>
              </a:defRPr>
            </a:lvl1pPr>
            <a:lvl2pPr lvl="1">
              <a:spcBef>
                <a:spcPts val="0"/>
              </a:spcBef>
              <a:spcAft>
                <a:spcPts val="0"/>
              </a:spcAft>
              <a:buClr>
                <a:schemeClr val="lt1"/>
              </a:buClr>
              <a:buSzPts val="4200"/>
              <a:buNone/>
              <a:defRPr>
                <a:solidFill>
                  <a:schemeClr val="lt1"/>
                </a:solidFill>
              </a:defRPr>
            </a:lvl2pPr>
            <a:lvl3pPr lvl="2">
              <a:spcBef>
                <a:spcPts val="0"/>
              </a:spcBef>
              <a:spcAft>
                <a:spcPts val="0"/>
              </a:spcAft>
              <a:buClr>
                <a:schemeClr val="lt1"/>
              </a:buClr>
              <a:buSzPts val="4200"/>
              <a:buNone/>
              <a:defRPr>
                <a:solidFill>
                  <a:schemeClr val="lt1"/>
                </a:solidFill>
              </a:defRPr>
            </a:lvl3pPr>
            <a:lvl4pPr lvl="3">
              <a:spcBef>
                <a:spcPts val="0"/>
              </a:spcBef>
              <a:spcAft>
                <a:spcPts val="0"/>
              </a:spcAft>
              <a:buClr>
                <a:schemeClr val="lt1"/>
              </a:buClr>
              <a:buSzPts val="4200"/>
              <a:buNone/>
              <a:defRPr>
                <a:solidFill>
                  <a:schemeClr val="lt1"/>
                </a:solidFill>
              </a:defRPr>
            </a:lvl4pPr>
            <a:lvl5pPr lvl="4">
              <a:spcBef>
                <a:spcPts val="0"/>
              </a:spcBef>
              <a:spcAft>
                <a:spcPts val="0"/>
              </a:spcAft>
              <a:buClr>
                <a:schemeClr val="lt1"/>
              </a:buClr>
              <a:buSzPts val="4200"/>
              <a:buNone/>
              <a:defRPr>
                <a:solidFill>
                  <a:schemeClr val="lt1"/>
                </a:solidFill>
              </a:defRPr>
            </a:lvl5pPr>
            <a:lvl6pPr lvl="5">
              <a:spcBef>
                <a:spcPts val="0"/>
              </a:spcBef>
              <a:spcAft>
                <a:spcPts val="0"/>
              </a:spcAft>
              <a:buClr>
                <a:schemeClr val="lt1"/>
              </a:buClr>
              <a:buSzPts val="4200"/>
              <a:buNone/>
              <a:defRPr>
                <a:solidFill>
                  <a:schemeClr val="lt1"/>
                </a:solidFill>
              </a:defRPr>
            </a:lvl6pPr>
            <a:lvl7pPr lvl="6">
              <a:spcBef>
                <a:spcPts val="0"/>
              </a:spcBef>
              <a:spcAft>
                <a:spcPts val="0"/>
              </a:spcAft>
              <a:buClr>
                <a:schemeClr val="lt1"/>
              </a:buClr>
              <a:buSzPts val="4200"/>
              <a:buNone/>
              <a:defRPr>
                <a:solidFill>
                  <a:schemeClr val="lt1"/>
                </a:solidFill>
              </a:defRPr>
            </a:lvl7pPr>
            <a:lvl8pPr lvl="7">
              <a:spcBef>
                <a:spcPts val="0"/>
              </a:spcBef>
              <a:spcAft>
                <a:spcPts val="0"/>
              </a:spcAft>
              <a:buClr>
                <a:schemeClr val="lt1"/>
              </a:buClr>
              <a:buSzPts val="4200"/>
              <a:buNone/>
              <a:defRPr>
                <a:solidFill>
                  <a:schemeClr val="lt1"/>
                </a:solidFill>
              </a:defRPr>
            </a:lvl8pPr>
            <a:lvl9pPr lvl="8">
              <a:spcBef>
                <a:spcPts val="0"/>
              </a:spcBef>
              <a:spcAft>
                <a:spcPts val="0"/>
              </a:spcAft>
              <a:buClr>
                <a:schemeClr val="lt1"/>
              </a:buClr>
              <a:buSzPts val="4200"/>
              <a:buNone/>
              <a:defRPr>
                <a:solidFill>
                  <a:schemeClr val="lt1"/>
                </a:solidFill>
              </a:defRPr>
            </a:lvl9pPr>
          </a:lstStyle>
          <a:p/>
        </p:txBody>
      </p:sp>
      <p:sp>
        <p:nvSpPr>
          <p:cNvPr id="103" name="Google Shape;103;p22"/>
          <p:cNvSpPr txBox="1"/>
          <p:nvPr>
            <p:ph idx="1" type="subTitle"/>
          </p:nvPr>
        </p:nvSpPr>
        <p:spPr>
          <a:xfrm>
            <a:off x="5239600" y="871784"/>
            <a:ext cx="344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04" name="Google Shape;104;p22"/>
          <p:cNvSpPr txBox="1"/>
          <p:nvPr>
            <p:ph idx="2" type="body"/>
          </p:nvPr>
        </p:nvSpPr>
        <p:spPr>
          <a:xfrm>
            <a:off x="4937300" y="1290250"/>
            <a:ext cx="2875500" cy="282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05" name="Google Shape;105;p22"/>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106" name="Google Shape;106;p2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07" name="Google Shape;107;p2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952">
          <p15:clr>
            <a:srgbClr val="E46962"/>
          </p15:clr>
        </p15:guide>
        <p15:guide id="2" orient="horz" pos="259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with image">
  <p:cSld name="TITLE_AND_BODY_1">
    <p:spTree>
      <p:nvGrpSpPr>
        <p:cNvPr id="108" name="Shape 108"/>
        <p:cNvGrpSpPr/>
        <p:nvPr/>
      </p:nvGrpSpPr>
      <p:grpSpPr>
        <a:xfrm>
          <a:off x="0" y="0"/>
          <a:ext cx="0" cy="0"/>
          <a:chOff x="0" y="0"/>
          <a:chExt cx="0" cy="0"/>
        </a:xfrm>
      </p:grpSpPr>
      <p:sp>
        <p:nvSpPr>
          <p:cNvPr id="109" name="Google Shape;109;p23"/>
          <p:cNvSpPr txBox="1"/>
          <p:nvPr>
            <p:ph idx="1" type="subTitle"/>
          </p:nvPr>
        </p:nvSpPr>
        <p:spPr>
          <a:xfrm>
            <a:off x="5239600" y="871784"/>
            <a:ext cx="3461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10" name="Google Shape;110;p23"/>
          <p:cNvSpPr txBox="1"/>
          <p:nvPr>
            <p:ph idx="2" type="body"/>
          </p:nvPr>
        </p:nvSpPr>
        <p:spPr>
          <a:xfrm>
            <a:off x="4937300" y="1290250"/>
            <a:ext cx="3748200" cy="613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11" name="Google Shape;111;p23"/>
          <p:cNvSpPr txBox="1"/>
          <p:nvPr>
            <p:ph idx="3" type="subTitle"/>
          </p:nvPr>
        </p:nvSpPr>
        <p:spPr>
          <a:xfrm>
            <a:off x="5239600" y="1997709"/>
            <a:ext cx="3461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12" name="Google Shape;112;p23"/>
          <p:cNvSpPr txBox="1"/>
          <p:nvPr>
            <p:ph idx="4" type="body"/>
          </p:nvPr>
        </p:nvSpPr>
        <p:spPr>
          <a:xfrm>
            <a:off x="4937300" y="2416175"/>
            <a:ext cx="3748200" cy="613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13" name="Google Shape;113;p23"/>
          <p:cNvSpPr txBox="1"/>
          <p:nvPr>
            <p:ph idx="5" type="subTitle"/>
          </p:nvPr>
        </p:nvSpPr>
        <p:spPr>
          <a:xfrm>
            <a:off x="5239600" y="3123634"/>
            <a:ext cx="3461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14" name="Google Shape;114;p23"/>
          <p:cNvSpPr txBox="1"/>
          <p:nvPr>
            <p:ph idx="6" type="body"/>
          </p:nvPr>
        </p:nvSpPr>
        <p:spPr>
          <a:xfrm>
            <a:off x="4937300" y="3542100"/>
            <a:ext cx="3748200" cy="571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15" name="Google Shape;115;p23"/>
          <p:cNvSpPr txBox="1"/>
          <p:nvPr>
            <p:ph type="title"/>
          </p:nvPr>
        </p:nvSpPr>
        <p:spPr>
          <a:xfrm>
            <a:off x="1223925" y="457200"/>
            <a:ext cx="3435000" cy="1859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200"/>
              <a:buNone/>
              <a:defRPr>
                <a:solidFill>
                  <a:schemeClr val="lt1"/>
                </a:solidFill>
              </a:defRPr>
            </a:lvl1pPr>
            <a:lvl2pPr lvl="1">
              <a:spcBef>
                <a:spcPts val="0"/>
              </a:spcBef>
              <a:spcAft>
                <a:spcPts val="0"/>
              </a:spcAft>
              <a:buClr>
                <a:schemeClr val="lt1"/>
              </a:buClr>
              <a:buSzPts val="4200"/>
              <a:buNone/>
              <a:defRPr>
                <a:solidFill>
                  <a:schemeClr val="lt1"/>
                </a:solidFill>
              </a:defRPr>
            </a:lvl2pPr>
            <a:lvl3pPr lvl="2">
              <a:spcBef>
                <a:spcPts val="0"/>
              </a:spcBef>
              <a:spcAft>
                <a:spcPts val="0"/>
              </a:spcAft>
              <a:buClr>
                <a:schemeClr val="lt1"/>
              </a:buClr>
              <a:buSzPts val="4200"/>
              <a:buNone/>
              <a:defRPr>
                <a:solidFill>
                  <a:schemeClr val="lt1"/>
                </a:solidFill>
              </a:defRPr>
            </a:lvl3pPr>
            <a:lvl4pPr lvl="3">
              <a:spcBef>
                <a:spcPts val="0"/>
              </a:spcBef>
              <a:spcAft>
                <a:spcPts val="0"/>
              </a:spcAft>
              <a:buClr>
                <a:schemeClr val="lt1"/>
              </a:buClr>
              <a:buSzPts val="4200"/>
              <a:buNone/>
              <a:defRPr>
                <a:solidFill>
                  <a:schemeClr val="lt1"/>
                </a:solidFill>
              </a:defRPr>
            </a:lvl4pPr>
            <a:lvl5pPr lvl="4">
              <a:spcBef>
                <a:spcPts val="0"/>
              </a:spcBef>
              <a:spcAft>
                <a:spcPts val="0"/>
              </a:spcAft>
              <a:buClr>
                <a:schemeClr val="lt1"/>
              </a:buClr>
              <a:buSzPts val="4200"/>
              <a:buNone/>
              <a:defRPr>
                <a:solidFill>
                  <a:schemeClr val="lt1"/>
                </a:solidFill>
              </a:defRPr>
            </a:lvl5pPr>
            <a:lvl6pPr lvl="5">
              <a:spcBef>
                <a:spcPts val="0"/>
              </a:spcBef>
              <a:spcAft>
                <a:spcPts val="0"/>
              </a:spcAft>
              <a:buClr>
                <a:schemeClr val="lt1"/>
              </a:buClr>
              <a:buSzPts val="4200"/>
              <a:buNone/>
              <a:defRPr>
                <a:solidFill>
                  <a:schemeClr val="lt1"/>
                </a:solidFill>
              </a:defRPr>
            </a:lvl6pPr>
            <a:lvl7pPr lvl="6">
              <a:spcBef>
                <a:spcPts val="0"/>
              </a:spcBef>
              <a:spcAft>
                <a:spcPts val="0"/>
              </a:spcAft>
              <a:buClr>
                <a:schemeClr val="lt1"/>
              </a:buClr>
              <a:buSzPts val="4200"/>
              <a:buNone/>
              <a:defRPr>
                <a:solidFill>
                  <a:schemeClr val="lt1"/>
                </a:solidFill>
              </a:defRPr>
            </a:lvl7pPr>
            <a:lvl8pPr lvl="7">
              <a:spcBef>
                <a:spcPts val="0"/>
              </a:spcBef>
              <a:spcAft>
                <a:spcPts val="0"/>
              </a:spcAft>
              <a:buClr>
                <a:schemeClr val="lt1"/>
              </a:buClr>
              <a:buSzPts val="4200"/>
              <a:buNone/>
              <a:defRPr>
                <a:solidFill>
                  <a:schemeClr val="lt1"/>
                </a:solidFill>
              </a:defRPr>
            </a:lvl8pPr>
            <a:lvl9pPr lvl="8">
              <a:spcBef>
                <a:spcPts val="0"/>
              </a:spcBef>
              <a:spcAft>
                <a:spcPts val="0"/>
              </a:spcAft>
              <a:buClr>
                <a:schemeClr val="lt1"/>
              </a:buClr>
              <a:buSzPts val="4200"/>
              <a:buNone/>
              <a:defRPr>
                <a:solidFill>
                  <a:schemeClr val="lt1"/>
                </a:solidFill>
              </a:defRPr>
            </a:lvl9pPr>
          </a:lstStyle>
          <a:p/>
        </p:txBody>
      </p:sp>
      <p:sp>
        <p:nvSpPr>
          <p:cNvPr id="116" name="Google Shape;116;p23"/>
          <p:cNvSpPr txBox="1"/>
          <p:nvPr>
            <p:ph idx="7"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117" name="Google Shape;117;p2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18" name="Google Shape;118;p2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type="twoColTx">
  <p:cSld name="TITLE_AND_TWO_COLUMNS">
    <p:spTree>
      <p:nvGrpSpPr>
        <p:cNvPr id="119" name="Shape 119"/>
        <p:cNvGrpSpPr/>
        <p:nvPr/>
      </p:nvGrpSpPr>
      <p:grpSpPr>
        <a:xfrm>
          <a:off x="0" y="0"/>
          <a:ext cx="0" cy="0"/>
          <a:chOff x="0" y="0"/>
          <a:chExt cx="0" cy="0"/>
        </a:xfrm>
      </p:grpSpPr>
      <p:sp>
        <p:nvSpPr>
          <p:cNvPr id="120" name="Google Shape;120;p24"/>
          <p:cNvSpPr txBox="1"/>
          <p:nvPr>
            <p:ph type="title"/>
          </p:nvPr>
        </p:nvSpPr>
        <p:spPr>
          <a:xfrm>
            <a:off x="342900" y="2506825"/>
            <a:ext cx="8343900" cy="13482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21" name="Google Shape;121;p24"/>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122" name="Google Shape;122;p2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23" name="Google Shape;123;p2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mall image with footer" type="titleOnly">
  <p:cSld name="TITLE_ONLY">
    <p:spTree>
      <p:nvGrpSpPr>
        <p:cNvPr id="124" name="Shape 124"/>
        <p:cNvGrpSpPr/>
        <p:nvPr/>
      </p:nvGrpSpPr>
      <p:grpSpPr>
        <a:xfrm>
          <a:off x="0" y="0"/>
          <a:ext cx="0" cy="0"/>
          <a:chOff x="0" y="0"/>
          <a:chExt cx="0" cy="0"/>
        </a:xfrm>
      </p:grpSpPr>
      <p:sp>
        <p:nvSpPr>
          <p:cNvPr id="125" name="Google Shape;125;p25"/>
          <p:cNvSpPr txBox="1"/>
          <p:nvPr>
            <p:ph type="title"/>
          </p:nvPr>
        </p:nvSpPr>
        <p:spPr>
          <a:xfrm>
            <a:off x="342900" y="457200"/>
            <a:ext cx="5343600" cy="41118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26" name="Google Shape;126;p25"/>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127" name="Google Shape;127;p2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28" name="Google Shape;128;p2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736">
          <p15:clr>
            <a:srgbClr val="E46962"/>
          </p15:clr>
        </p15:guide>
        <p15:guide id="2" pos="5184">
          <p15:clr>
            <a:srgbClr val="E46962"/>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ONE_COLUMN_TEXT">
    <p:bg>
      <p:bgPr>
        <a:solidFill>
          <a:schemeClr val="dk1"/>
        </a:solidFill>
      </p:bgPr>
    </p:bg>
    <p:spTree>
      <p:nvGrpSpPr>
        <p:cNvPr id="129" name="Shape 129"/>
        <p:cNvGrpSpPr/>
        <p:nvPr/>
      </p:nvGrpSpPr>
      <p:grpSpPr>
        <a:xfrm>
          <a:off x="0" y="0"/>
          <a:ext cx="0" cy="0"/>
          <a:chOff x="0" y="0"/>
          <a:chExt cx="0" cy="0"/>
        </a:xfrm>
      </p:grpSpPr>
      <p:sp>
        <p:nvSpPr>
          <p:cNvPr id="130" name="Google Shape;130;p26"/>
          <p:cNvSpPr txBox="1"/>
          <p:nvPr>
            <p:ph hasCustomPrompt="1" type="title"/>
          </p:nvPr>
        </p:nvSpPr>
        <p:spPr>
          <a:xfrm>
            <a:off x="-2143950" y="25"/>
            <a:ext cx="11207700" cy="5143500"/>
          </a:xfrm>
          <a:prstGeom prst="rect">
            <a:avLst/>
          </a:prstGeom>
        </p:spPr>
        <p:txBody>
          <a:bodyPr anchorCtr="0" anchor="ctr" bIns="91425" lIns="91425" spcFirstLastPara="1" rIns="91425" wrap="square" tIns="91425">
            <a:noAutofit/>
          </a:bodyPr>
          <a:lstStyle>
            <a:lvl1pPr lvl="0" algn="r">
              <a:spcBef>
                <a:spcPts val="0"/>
              </a:spcBef>
              <a:spcAft>
                <a:spcPts val="0"/>
              </a:spcAft>
              <a:buClr>
                <a:schemeClr val="lt1"/>
              </a:buClr>
              <a:buSzPts val="35000"/>
              <a:buNone/>
              <a:defRPr sz="35000">
                <a:solidFill>
                  <a:schemeClr val="lt1"/>
                </a:solidFill>
              </a:defRPr>
            </a:lvl1pPr>
            <a:lvl2pPr lvl="1" algn="r">
              <a:spcBef>
                <a:spcPts val="0"/>
              </a:spcBef>
              <a:spcAft>
                <a:spcPts val="0"/>
              </a:spcAft>
              <a:buClr>
                <a:schemeClr val="lt1"/>
              </a:buClr>
              <a:buSzPts val="20000"/>
              <a:buNone/>
              <a:defRPr sz="20000">
                <a:solidFill>
                  <a:schemeClr val="lt1"/>
                </a:solidFill>
              </a:defRPr>
            </a:lvl2pPr>
            <a:lvl3pPr lvl="2" algn="r">
              <a:spcBef>
                <a:spcPts val="0"/>
              </a:spcBef>
              <a:spcAft>
                <a:spcPts val="0"/>
              </a:spcAft>
              <a:buClr>
                <a:schemeClr val="lt1"/>
              </a:buClr>
              <a:buSzPts val="20000"/>
              <a:buNone/>
              <a:defRPr sz="20000">
                <a:solidFill>
                  <a:schemeClr val="lt1"/>
                </a:solidFill>
              </a:defRPr>
            </a:lvl3pPr>
            <a:lvl4pPr lvl="3" algn="r">
              <a:spcBef>
                <a:spcPts val="0"/>
              </a:spcBef>
              <a:spcAft>
                <a:spcPts val="0"/>
              </a:spcAft>
              <a:buClr>
                <a:schemeClr val="lt1"/>
              </a:buClr>
              <a:buSzPts val="20000"/>
              <a:buNone/>
              <a:defRPr sz="20000">
                <a:solidFill>
                  <a:schemeClr val="lt1"/>
                </a:solidFill>
              </a:defRPr>
            </a:lvl4pPr>
            <a:lvl5pPr lvl="4" algn="r">
              <a:spcBef>
                <a:spcPts val="0"/>
              </a:spcBef>
              <a:spcAft>
                <a:spcPts val="0"/>
              </a:spcAft>
              <a:buClr>
                <a:schemeClr val="lt1"/>
              </a:buClr>
              <a:buSzPts val="20000"/>
              <a:buNone/>
              <a:defRPr sz="20000">
                <a:solidFill>
                  <a:schemeClr val="lt1"/>
                </a:solidFill>
              </a:defRPr>
            </a:lvl5pPr>
            <a:lvl6pPr lvl="5" algn="r">
              <a:spcBef>
                <a:spcPts val="0"/>
              </a:spcBef>
              <a:spcAft>
                <a:spcPts val="0"/>
              </a:spcAft>
              <a:buClr>
                <a:schemeClr val="lt1"/>
              </a:buClr>
              <a:buSzPts val="20000"/>
              <a:buNone/>
              <a:defRPr sz="20000">
                <a:solidFill>
                  <a:schemeClr val="lt1"/>
                </a:solidFill>
              </a:defRPr>
            </a:lvl6pPr>
            <a:lvl7pPr lvl="6" algn="r">
              <a:spcBef>
                <a:spcPts val="0"/>
              </a:spcBef>
              <a:spcAft>
                <a:spcPts val="0"/>
              </a:spcAft>
              <a:buClr>
                <a:schemeClr val="lt1"/>
              </a:buClr>
              <a:buSzPts val="20000"/>
              <a:buNone/>
              <a:defRPr sz="20000">
                <a:solidFill>
                  <a:schemeClr val="lt1"/>
                </a:solidFill>
              </a:defRPr>
            </a:lvl7pPr>
            <a:lvl8pPr lvl="7" algn="r">
              <a:spcBef>
                <a:spcPts val="0"/>
              </a:spcBef>
              <a:spcAft>
                <a:spcPts val="0"/>
              </a:spcAft>
              <a:buClr>
                <a:schemeClr val="lt1"/>
              </a:buClr>
              <a:buSzPts val="20000"/>
              <a:buNone/>
              <a:defRPr sz="20000">
                <a:solidFill>
                  <a:schemeClr val="lt1"/>
                </a:solidFill>
              </a:defRPr>
            </a:lvl8pPr>
            <a:lvl9pPr lvl="8" algn="r">
              <a:spcBef>
                <a:spcPts val="0"/>
              </a:spcBef>
              <a:spcAft>
                <a:spcPts val="0"/>
              </a:spcAft>
              <a:buClr>
                <a:schemeClr val="lt1"/>
              </a:buClr>
              <a:buSzPts val="20000"/>
              <a:buNone/>
              <a:defRPr sz="20000">
                <a:solidFill>
                  <a:schemeClr val="lt1"/>
                </a:solidFill>
              </a:defRPr>
            </a:lvl9pPr>
          </a:lstStyle>
          <a:p>
            <a:r>
              <a:t>xx%</a:t>
            </a:r>
          </a:p>
        </p:txBody>
      </p:sp>
      <p:sp>
        <p:nvSpPr>
          <p:cNvPr id="131" name="Google Shape;131;p26"/>
          <p:cNvSpPr txBox="1"/>
          <p:nvPr>
            <p:ph idx="1" type="body"/>
          </p:nvPr>
        </p:nvSpPr>
        <p:spPr>
          <a:xfrm>
            <a:off x="342900" y="452925"/>
            <a:ext cx="2859300" cy="6060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accent6"/>
              </a:buClr>
              <a:buSzPts val="1200"/>
              <a:buFont typeface="IBM Plex Sans Light"/>
              <a:buChar char="●"/>
              <a:defRPr>
                <a:solidFill>
                  <a:schemeClr val="accent6"/>
                </a:solidFill>
              </a:defRPr>
            </a:lvl1pPr>
            <a:lvl2pPr indent="-304800" lvl="1" marL="914400">
              <a:spcBef>
                <a:spcPts val="500"/>
              </a:spcBef>
              <a:spcAft>
                <a:spcPts val="0"/>
              </a:spcAft>
              <a:buClr>
                <a:schemeClr val="accent6"/>
              </a:buClr>
              <a:buSzPts val="1200"/>
              <a:buFont typeface="IBM Plex Sans Light"/>
              <a:buChar char="○"/>
              <a:defRPr>
                <a:solidFill>
                  <a:schemeClr val="accent6"/>
                </a:solidFill>
              </a:defRPr>
            </a:lvl2pPr>
            <a:lvl3pPr indent="-304800" lvl="2" marL="1371600">
              <a:spcBef>
                <a:spcPts val="500"/>
              </a:spcBef>
              <a:spcAft>
                <a:spcPts val="0"/>
              </a:spcAft>
              <a:buClr>
                <a:schemeClr val="accent6"/>
              </a:buClr>
              <a:buSzPts val="1200"/>
              <a:buFont typeface="IBM Plex Sans Light"/>
              <a:buChar char="■"/>
              <a:defRPr>
                <a:solidFill>
                  <a:schemeClr val="accent6"/>
                </a:solidFill>
              </a:defRPr>
            </a:lvl3pPr>
            <a:lvl4pPr indent="-304800" lvl="3" marL="1828800">
              <a:spcBef>
                <a:spcPts val="500"/>
              </a:spcBef>
              <a:spcAft>
                <a:spcPts val="0"/>
              </a:spcAft>
              <a:buClr>
                <a:schemeClr val="accent6"/>
              </a:buClr>
              <a:buSzPts val="1200"/>
              <a:buFont typeface="IBM Plex Sans Light"/>
              <a:buChar char="●"/>
              <a:defRPr>
                <a:solidFill>
                  <a:schemeClr val="accent6"/>
                </a:solidFill>
              </a:defRPr>
            </a:lvl4pPr>
            <a:lvl5pPr indent="-304800" lvl="4" marL="2286000">
              <a:spcBef>
                <a:spcPts val="500"/>
              </a:spcBef>
              <a:spcAft>
                <a:spcPts val="0"/>
              </a:spcAft>
              <a:buClr>
                <a:schemeClr val="accent6"/>
              </a:buClr>
              <a:buSzPts val="1200"/>
              <a:buFont typeface="IBM Plex Sans Light"/>
              <a:buChar char="○"/>
              <a:defRPr>
                <a:solidFill>
                  <a:schemeClr val="accent6"/>
                </a:solidFill>
              </a:defRPr>
            </a:lvl5pPr>
            <a:lvl6pPr indent="-304800" lvl="5" marL="2743200">
              <a:spcBef>
                <a:spcPts val="500"/>
              </a:spcBef>
              <a:spcAft>
                <a:spcPts val="0"/>
              </a:spcAft>
              <a:buClr>
                <a:schemeClr val="accent6"/>
              </a:buClr>
              <a:buSzPts val="1200"/>
              <a:buFont typeface="IBM Plex Sans Light"/>
              <a:buChar char="■"/>
              <a:defRPr>
                <a:solidFill>
                  <a:schemeClr val="accent6"/>
                </a:solidFill>
              </a:defRPr>
            </a:lvl6pPr>
            <a:lvl7pPr indent="-304800" lvl="6" marL="3200400">
              <a:spcBef>
                <a:spcPts val="500"/>
              </a:spcBef>
              <a:spcAft>
                <a:spcPts val="0"/>
              </a:spcAft>
              <a:buClr>
                <a:schemeClr val="accent6"/>
              </a:buClr>
              <a:buSzPts val="1200"/>
              <a:buFont typeface="IBM Plex Sans Light"/>
              <a:buChar char="●"/>
              <a:defRPr>
                <a:solidFill>
                  <a:schemeClr val="accent6"/>
                </a:solidFill>
              </a:defRPr>
            </a:lvl7pPr>
            <a:lvl8pPr indent="-304800" lvl="7" marL="3657600">
              <a:spcBef>
                <a:spcPts val="500"/>
              </a:spcBef>
              <a:spcAft>
                <a:spcPts val="0"/>
              </a:spcAft>
              <a:buClr>
                <a:schemeClr val="accent6"/>
              </a:buClr>
              <a:buSzPts val="1200"/>
              <a:buFont typeface="IBM Plex Sans Light"/>
              <a:buChar char="○"/>
              <a:defRPr>
                <a:solidFill>
                  <a:schemeClr val="accent6"/>
                </a:solidFill>
              </a:defRPr>
            </a:lvl8pPr>
            <a:lvl9pPr indent="-304800" lvl="8" marL="4114800">
              <a:spcBef>
                <a:spcPts val="500"/>
              </a:spcBef>
              <a:spcAft>
                <a:spcPts val="500"/>
              </a:spcAft>
              <a:buClr>
                <a:schemeClr val="accent6"/>
              </a:buClr>
              <a:buSzPts val="1200"/>
              <a:buFont typeface="IBM Plex Sans Light"/>
              <a:buChar char="■"/>
              <a:defRPr>
                <a:solidFill>
                  <a:schemeClr val="accent6"/>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ubtitle, body and images">
  <p:cSld name="MAIN_POINT">
    <p:spTree>
      <p:nvGrpSpPr>
        <p:cNvPr id="132" name="Shape 132"/>
        <p:cNvGrpSpPr/>
        <p:nvPr/>
      </p:nvGrpSpPr>
      <p:grpSpPr>
        <a:xfrm>
          <a:off x="0" y="0"/>
          <a:ext cx="0" cy="0"/>
          <a:chOff x="0" y="0"/>
          <a:chExt cx="0" cy="0"/>
        </a:xfrm>
      </p:grpSpPr>
      <p:sp>
        <p:nvSpPr>
          <p:cNvPr id="133" name="Google Shape;133;p27"/>
          <p:cNvSpPr/>
          <p:nvPr>
            <p:ph idx="2" type="pic"/>
          </p:nvPr>
        </p:nvSpPr>
        <p:spPr>
          <a:xfrm>
            <a:off x="6708900" y="457200"/>
            <a:ext cx="1977900" cy="1977900"/>
          </a:xfrm>
          <a:prstGeom prst="rect">
            <a:avLst/>
          </a:prstGeom>
          <a:noFill/>
          <a:ln>
            <a:noFill/>
          </a:ln>
        </p:spPr>
      </p:sp>
      <p:sp>
        <p:nvSpPr>
          <p:cNvPr id="134" name="Google Shape;134;p27"/>
          <p:cNvSpPr/>
          <p:nvPr>
            <p:ph idx="3" type="pic"/>
          </p:nvPr>
        </p:nvSpPr>
        <p:spPr>
          <a:xfrm>
            <a:off x="6708900" y="2591100"/>
            <a:ext cx="1977900" cy="1977900"/>
          </a:xfrm>
          <a:prstGeom prst="rect">
            <a:avLst/>
          </a:prstGeom>
          <a:noFill/>
          <a:ln>
            <a:noFill/>
          </a:ln>
        </p:spPr>
      </p:sp>
      <p:sp>
        <p:nvSpPr>
          <p:cNvPr id="135" name="Google Shape;135;p27"/>
          <p:cNvSpPr txBox="1"/>
          <p:nvPr>
            <p:ph idx="1" type="subTitle"/>
          </p:nvPr>
        </p:nvSpPr>
        <p:spPr>
          <a:xfrm>
            <a:off x="645275" y="551372"/>
            <a:ext cx="1772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36" name="Google Shape;136;p27"/>
          <p:cNvSpPr txBox="1"/>
          <p:nvPr>
            <p:ph idx="4" type="subTitle"/>
          </p:nvPr>
        </p:nvSpPr>
        <p:spPr>
          <a:xfrm>
            <a:off x="2417375" y="551375"/>
            <a:ext cx="37512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37" name="Google Shape;137;p27"/>
          <p:cNvSpPr txBox="1"/>
          <p:nvPr>
            <p:ph idx="5" type="body"/>
          </p:nvPr>
        </p:nvSpPr>
        <p:spPr>
          <a:xfrm>
            <a:off x="342975" y="969850"/>
            <a:ext cx="4876200" cy="1465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38" name="Google Shape;138;p27"/>
          <p:cNvSpPr txBox="1"/>
          <p:nvPr>
            <p:ph idx="6" type="subTitle"/>
          </p:nvPr>
        </p:nvSpPr>
        <p:spPr>
          <a:xfrm>
            <a:off x="645275" y="2605522"/>
            <a:ext cx="1772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39" name="Google Shape;139;p27"/>
          <p:cNvSpPr txBox="1"/>
          <p:nvPr>
            <p:ph idx="7" type="subTitle"/>
          </p:nvPr>
        </p:nvSpPr>
        <p:spPr>
          <a:xfrm>
            <a:off x="2417375" y="2605525"/>
            <a:ext cx="37512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40" name="Google Shape;140;p27"/>
          <p:cNvSpPr txBox="1"/>
          <p:nvPr>
            <p:ph idx="8" type="body"/>
          </p:nvPr>
        </p:nvSpPr>
        <p:spPr>
          <a:xfrm>
            <a:off x="342975" y="3024000"/>
            <a:ext cx="4876200" cy="1465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41" name="Google Shape;141;p27"/>
          <p:cNvSpPr txBox="1"/>
          <p:nvPr>
            <p:ph idx="9"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142" name="Google Shape;142;p27"/>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43" name="Google Shape;143;p27"/>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with footer">
  <p:cSld name="CUSTOM">
    <p:spTree>
      <p:nvGrpSpPr>
        <p:cNvPr id="144" name="Shape 144"/>
        <p:cNvGrpSpPr/>
        <p:nvPr/>
      </p:nvGrpSpPr>
      <p:grpSpPr>
        <a:xfrm>
          <a:off x="0" y="0"/>
          <a:ext cx="0" cy="0"/>
          <a:chOff x="0" y="0"/>
          <a:chExt cx="0" cy="0"/>
        </a:xfrm>
      </p:grpSpPr>
      <p:sp>
        <p:nvSpPr>
          <p:cNvPr id="145" name="Google Shape;145;p28"/>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46" name="Google Shape;146;p28"/>
          <p:cNvSpPr txBox="1"/>
          <p:nvPr>
            <p:ph idx="1" type="subTitle"/>
          </p:nvPr>
        </p:nvSpPr>
        <p:spPr>
          <a:xfrm>
            <a:off x="64527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47" name="Google Shape;147;p28"/>
          <p:cNvSpPr txBox="1"/>
          <p:nvPr>
            <p:ph idx="2" type="body"/>
          </p:nvPr>
        </p:nvSpPr>
        <p:spPr>
          <a:xfrm>
            <a:off x="34297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48" name="Google Shape;148;p28"/>
          <p:cNvSpPr txBox="1"/>
          <p:nvPr>
            <p:ph idx="3" type="subTitle"/>
          </p:nvPr>
        </p:nvSpPr>
        <p:spPr>
          <a:xfrm>
            <a:off x="3515600"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49" name="Google Shape;149;p28"/>
          <p:cNvSpPr txBox="1"/>
          <p:nvPr>
            <p:ph idx="4" type="body"/>
          </p:nvPr>
        </p:nvSpPr>
        <p:spPr>
          <a:xfrm>
            <a:off x="3213300"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50" name="Google Shape;150;p28"/>
          <p:cNvSpPr txBox="1"/>
          <p:nvPr>
            <p:ph idx="5" type="subTitle"/>
          </p:nvPr>
        </p:nvSpPr>
        <p:spPr>
          <a:xfrm>
            <a:off x="638592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51" name="Google Shape;151;p28"/>
          <p:cNvSpPr txBox="1"/>
          <p:nvPr>
            <p:ph idx="6" type="body"/>
          </p:nvPr>
        </p:nvSpPr>
        <p:spPr>
          <a:xfrm>
            <a:off x="608362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52" name="Google Shape;152;p28"/>
          <p:cNvSpPr txBox="1"/>
          <p:nvPr>
            <p:ph idx="7"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153" name="Google Shape;153;p2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54" name="Google Shape;154;p2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10">
    <p:spTree>
      <p:nvGrpSpPr>
        <p:cNvPr id="155" name="Shape 155"/>
        <p:cNvGrpSpPr/>
        <p:nvPr/>
      </p:nvGrpSpPr>
      <p:grpSpPr>
        <a:xfrm>
          <a:off x="0" y="0"/>
          <a:ext cx="0" cy="0"/>
          <a:chOff x="0" y="0"/>
          <a:chExt cx="0" cy="0"/>
        </a:xfrm>
      </p:grpSpPr>
      <p:sp>
        <p:nvSpPr>
          <p:cNvPr id="156" name="Google Shape;156;p29"/>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157" name="Google Shape;157;p29"/>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158" name="Google Shape;158;p29"/>
          <p:cNvCxnSpPr/>
          <p:nvPr/>
        </p:nvCxnSpPr>
        <p:spPr>
          <a:xfrm>
            <a:off x="342977" y="2038918"/>
            <a:ext cx="8471100" cy="0"/>
          </a:xfrm>
          <a:prstGeom prst="straightConnector1">
            <a:avLst/>
          </a:prstGeom>
          <a:noFill/>
          <a:ln cap="flat" cmpd="sng" w="9525">
            <a:solidFill>
              <a:schemeClr val="dk1"/>
            </a:solidFill>
            <a:prstDash val="solid"/>
            <a:round/>
            <a:headEnd len="med" w="med" type="none"/>
            <a:tailEnd len="med" w="med" type="none"/>
          </a:ln>
        </p:spPr>
      </p:cxnSp>
      <p:sp>
        <p:nvSpPr>
          <p:cNvPr id="159" name="Google Shape;159;p29"/>
          <p:cNvSpPr/>
          <p:nvPr/>
        </p:nvSpPr>
        <p:spPr>
          <a:xfrm>
            <a:off x="45372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 name="Google Shape;160;p29"/>
          <p:cNvSpPr txBox="1"/>
          <p:nvPr>
            <p:ph idx="1" type="subTitle"/>
          </p:nvPr>
        </p:nvSpPr>
        <p:spPr>
          <a:xfrm>
            <a:off x="64527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61" name="Google Shape;161;p29"/>
          <p:cNvSpPr txBox="1"/>
          <p:nvPr>
            <p:ph idx="2" type="body"/>
          </p:nvPr>
        </p:nvSpPr>
        <p:spPr>
          <a:xfrm>
            <a:off x="34297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cxnSp>
        <p:nvCxnSpPr>
          <p:cNvPr id="162" name="Google Shape;162;p29"/>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sp>
        <p:nvSpPr>
          <p:cNvPr id="163" name="Google Shape;163;p29"/>
          <p:cNvSpPr/>
          <p:nvPr/>
        </p:nvSpPr>
        <p:spPr>
          <a:xfrm>
            <a:off x="3324052"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4" name="Google Shape;164;p29"/>
          <p:cNvSpPr txBox="1"/>
          <p:nvPr>
            <p:ph idx="3" type="subTitle"/>
          </p:nvPr>
        </p:nvSpPr>
        <p:spPr>
          <a:xfrm>
            <a:off x="3515600"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65" name="Google Shape;165;p29"/>
          <p:cNvSpPr txBox="1"/>
          <p:nvPr>
            <p:ph idx="4" type="body"/>
          </p:nvPr>
        </p:nvSpPr>
        <p:spPr>
          <a:xfrm>
            <a:off x="3213300"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66" name="Google Shape;166;p29"/>
          <p:cNvSpPr/>
          <p:nvPr/>
        </p:nvSpPr>
        <p:spPr>
          <a:xfrm>
            <a:off x="619437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7" name="Google Shape;167;p29"/>
          <p:cNvSpPr txBox="1"/>
          <p:nvPr>
            <p:ph idx="5" type="subTitle"/>
          </p:nvPr>
        </p:nvSpPr>
        <p:spPr>
          <a:xfrm>
            <a:off x="638592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68" name="Google Shape;168;p29"/>
          <p:cNvSpPr txBox="1"/>
          <p:nvPr>
            <p:ph idx="6" type="body"/>
          </p:nvPr>
        </p:nvSpPr>
        <p:spPr>
          <a:xfrm>
            <a:off x="608362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69" name="Google Shape;169;p2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70" name="Google Shape;170;p2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6_1">
    <p:spTree>
      <p:nvGrpSpPr>
        <p:cNvPr id="171" name="Shape 171"/>
        <p:cNvGrpSpPr/>
        <p:nvPr/>
      </p:nvGrpSpPr>
      <p:grpSpPr>
        <a:xfrm>
          <a:off x="0" y="0"/>
          <a:ext cx="0" cy="0"/>
          <a:chOff x="0" y="0"/>
          <a:chExt cx="0" cy="0"/>
        </a:xfrm>
      </p:grpSpPr>
      <p:sp>
        <p:nvSpPr>
          <p:cNvPr id="172" name="Google Shape;172;p30"/>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173" name="Google Shape;173;p30"/>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174" name="Google Shape;174;p30"/>
          <p:cNvCxnSpPr/>
          <p:nvPr/>
        </p:nvCxnSpPr>
        <p:spPr>
          <a:xfrm>
            <a:off x="342977" y="2038918"/>
            <a:ext cx="8471100" cy="0"/>
          </a:xfrm>
          <a:prstGeom prst="straightConnector1">
            <a:avLst/>
          </a:prstGeom>
          <a:noFill/>
          <a:ln cap="flat" cmpd="sng" w="9525">
            <a:solidFill>
              <a:schemeClr val="dk1"/>
            </a:solidFill>
            <a:prstDash val="solid"/>
            <a:round/>
            <a:headEnd len="med" w="med" type="none"/>
            <a:tailEnd len="med" w="med" type="none"/>
          </a:ln>
        </p:spPr>
      </p:cxnSp>
      <p:sp>
        <p:nvSpPr>
          <p:cNvPr id="175" name="Google Shape;175;p30"/>
          <p:cNvSpPr/>
          <p:nvPr/>
        </p:nvSpPr>
        <p:spPr>
          <a:xfrm>
            <a:off x="45372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30"/>
          <p:cNvSpPr txBox="1"/>
          <p:nvPr>
            <p:ph idx="1" type="subTitle"/>
          </p:nvPr>
        </p:nvSpPr>
        <p:spPr>
          <a:xfrm>
            <a:off x="645275" y="2291984"/>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77" name="Google Shape;177;p30"/>
          <p:cNvSpPr txBox="1"/>
          <p:nvPr>
            <p:ph idx="2" type="body"/>
          </p:nvPr>
        </p:nvSpPr>
        <p:spPr>
          <a:xfrm>
            <a:off x="342975" y="2710450"/>
            <a:ext cx="3923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cxnSp>
        <p:nvCxnSpPr>
          <p:cNvPr id="178" name="Google Shape;178;p30"/>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sp>
        <p:nvSpPr>
          <p:cNvPr id="179" name="Google Shape;179;p30"/>
          <p:cNvSpPr/>
          <p:nvPr/>
        </p:nvSpPr>
        <p:spPr>
          <a:xfrm>
            <a:off x="468927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0" name="Google Shape;180;p30"/>
          <p:cNvSpPr txBox="1"/>
          <p:nvPr>
            <p:ph idx="3" type="subTitle"/>
          </p:nvPr>
        </p:nvSpPr>
        <p:spPr>
          <a:xfrm>
            <a:off x="4880825" y="2291984"/>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81" name="Google Shape;181;p30"/>
          <p:cNvSpPr txBox="1"/>
          <p:nvPr>
            <p:ph idx="4" type="body"/>
          </p:nvPr>
        </p:nvSpPr>
        <p:spPr>
          <a:xfrm>
            <a:off x="4578525" y="2710450"/>
            <a:ext cx="3923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82" name="Google Shape;182;p3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183" name="Google Shape;183;p3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6_1_1">
    <p:spTree>
      <p:nvGrpSpPr>
        <p:cNvPr id="184" name="Shape 184"/>
        <p:cNvGrpSpPr/>
        <p:nvPr/>
      </p:nvGrpSpPr>
      <p:grpSpPr>
        <a:xfrm>
          <a:off x="0" y="0"/>
          <a:ext cx="0" cy="0"/>
          <a:chOff x="0" y="0"/>
          <a:chExt cx="0" cy="0"/>
        </a:xfrm>
      </p:grpSpPr>
      <p:sp>
        <p:nvSpPr>
          <p:cNvPr id="185" name="Google Shape;185;p31"/>
          <p:cNvSpPr txBox="1"/>
          <p:nvPr>
            <p:ph idx="1" type="body"/>
          </p:nvPr>
        </p:nvSpPr>
        <p:spPr>
          <a:xfrm>
            <a:off x="6696350"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86" name="Google Shape;186;p31"/>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187" name="Google Shape;187;p31"/>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188" name="Google Shape;188;p31"/>
          <p:cNvCxnSpPr/>
          <p:nvPr/>
        </p:nvCxnSpPr>
        <p:spPr>
          <a:xfrm>
            <a:off x="342977" y="2038918"/>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189" name="Google Shape;189;p31"/>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sp>
        <p:nvSpPr>
          <p:cNvPr id="190" name="Google Shape;190;p31"/>
          <p:cNvSpPr/>
          <p:nvPr/>
        </p:nvSpPr>
        <p:spPr>
          <a:xfrm>
            <a:off x="45372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31"/>
          <p:cNvSpPr txBox="1"/>
          <p:nvPr>
            <p:ph idx="2" type="subTitle"/>
          </p:nvPr>
        </p:nvSpPr>
        <p:spPr>
          <a:xfrm>
            <a:off x="645275"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92" name="Google Shape;192;p31"/>
          <p:cNvSpPr txBox="1"/>
          <p:nvPr>
            <p:ph idx="3" type="body"/>
          </p:nvPr>
        </p:nvSpPr>
        <p:spPr>
          <a:xfrm>
            <a:off x="342975"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93" name="Google Shape;193;p31"/>
          <p:cNvSpPr/>
          <p:nvPr/>
        </p:nvSpPr>
        <p:spPr>
          <a:xfrm>
            <a:off x="468927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4" name="Google Shape;194;p31"/>
          <p:cNvSpPr txBox="1"/>
          <p:nvPr>
            <p:ph idx="4" type="subTitle"/>
          </p:nvPr>
        </p:nvSpPr>
        <p:spPr>
          <a:xfrm>
            <a:off x="4880825"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95" name="Google Shape;195;p31"/>
          <p:cNvSpPr txBox="1"/>
          <p:nvPr>
            <p:ph idx="5" type="body"/>
          </p:nvPr>
        </p:nvSpPr>
        <p:spPr>
          <a:xfrm>
            <a:off x="4578525"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96" name="Google Shape;196;p31"/>
          <p:cNvSpPr/>
          <p:nvPr/>
        </p:nvSpPr>
        <p:spPr>
          <a:xfrm>
            <a:off x="2571452"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p31"/>
          <p:cNvSpPr txBox="1"/>
          <p:nvPr>
            <p:ph idx="6" type="subTitle"/>
          </p:nvPr>
        </p:nvSpPr>
        <p:spPr>
          <a:xfrm>
            <a:off x="2763000"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198" name="Google Shape;198;p31"/>
          <p:cNvSpPr txBox="1"/>
          <p:nvPr>
            <p:ph idx="7" type="body"/>
          </p:nvPr>
        </p:nvSpPr>
        <p:spPr>
          <a:xfrm>
            <a:off x="2460700"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199" name="Google Shape;199;p31"/>
          <p:cNvSpPr/>
          <p:nvPr/>
        </p:nvSpPr>
        <p:spPr>
          <a:xfrm>
            <a:off x="6807102"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0" name="Google Shape;200;p31"/>
          <p:cNvSpPr txBox="1"/>
          <p:nvPr>
            <p:ph idx="8" type="subTitle"/>
          </p:nvPr>
        </p:nvSpPr>
        <p:spPr>
          <a:xfrm>
            <a:off x="6998650"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01" name="Google Shape;201;p3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02" name="Google Shape;202;p3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guide id="2" pos="2884">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with footer 1">
  <p:cSld name="CUSTOM_3">
    <p:spTree>
      <p:nvGrpSpPr>
        <p:cNvPr id="203" name="Shape 203"/>
        <p:cNvGrpSpPr/>
        <p:nvPr/>
      </p:nvGrpSpPr>
      <p:grpSpPr>
        <a:xfrm>
          <a:off x="0" y="0"/>
          <a:ext cx="0" cy="0"/>
          <a:chOff x="0" y="0"/>
          <a:chExt cx="0" cy="0"/>
        </a:xfrm>
      </p:grpSpPr>
      <p:sp>
        <p:nvSpPr>
          <p:cNvPr id="204" name="Google Shape;204;p32"/>
          <p:cNvSpPr txBox="1"/>
          <p:nvPr>
            <p:ph idx="1" type="body"/>
          </p:nvPr>
        </p:nvSpPr>
        <p:spPr>
          <a:xfrm>
            <a:off x="6129700" y="1058025"/>
            <a:ext cx="25569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205" name="Google Shape;205;p32"/>
          <p:cNvSpPr txBox="1"/>
          <p:nvPr>
            <p:ph idx="2" type="body"/>
          </p:nvPr>
        </p:nvSpPr>
        <p:spPr>
          <a:xfrm>
            <a:off x="4695000" y="1058025"/>
            <a:ext cx="1378200" cy="30273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SzPts val="1200"/>
              <a:buChar char="●"/>
              <a:defRPr/>
            </a:lvl1pPr>
            <a:lvl2pPr indent="-304800" lvl="1" marL="914400" algn="r">
              <a:spcBef>
                <a:spcPts val="500"/>
              </a:spcBef>
              <a:spcAft>
                <a:spcPts val="0"/>
              </a:spcAft>
              <a:buSzPts val="1200"/>
              <a:buChar char="○"/>
              <a:defRPr/>
            </a:lvl2pPr>
            <a:lvl3pPr indent="-304800" lvl="2" marL="1371600" algn="r">
              <a:spcBef>
                <a:spcPts val="500"/>
              </a:spcBef>
              <a:spcAft>
                <a:spcPts val="0"/>
              </a:spcAft>
              <a:buSzPts val="1200"/>
              <a:buChar char="■"/>
              <a:defRPr/>
            </a:lvl3pPr>
            <a:lvl4pPr indent="-304800" lvl="3" marL="1828800" algn="r">
              <a:spcBef>
                <a:spcPts val="500"/>
              </a:spcBef>
              <a:spcAft>
                <a:spcPts val="0"/>
              </a:spcAft>
              <a:buSzPts val="1200"/>
              <a:buChar char="●"/>
              <a:defRPr/>
            </a:lvl4pPr>
            <a:lvl5pPr indent="-304800" lvl="4" marL="2286000" algn="r">
              <a:spcBef>
                <a:spcPts val="500"/>
              </a:spcBef>
              <a:spcAft>
                <a:spcPts val="0"/>
              </a:spcAft>
              <a:buSzPts val="1200"/>
              <a:buChar char="○"/>
              <a:defRPr/>
            </a:lvl5pPr>
            <a:lvl6pPr indent="-304800" lvl="5" marL="2743200" algn="r">
              <a:spcBef>
                <a:spcPts val="500"/>
              </a:spcBef>
              <a:spcAft>
                <a:spcPts val="0"/>
              </a:spcAft>
              <a:buSzPts val="1200"/>
              <a:buChar char="■"/>
              <a:defRPr/>
            </a:lvl6pPr>
            <a:lvl7pPr indent="-304800" lvl="6" marL="3200400" algn="r">
              <a:spcBef>
                <a:spcPts val="500"/>
              </a:spcBef>
              <a:spcAft>
                <a:spcPts val="0"/>
              </a:spcAft>
              <a:buSzPts val="1200"/>
              <a:buChar char="●"/>
              <a:defRPr/>
            </a:lvl7pPr>
            <a:lvl8pPr indent="-304800" lvl="7" marL="3657600" algn="r">
              <a:spcBef>
                <a:spcPts val="500"/>
              </a:spcBef>
              <a:spcAft>
                <a:spcPts val="0"/>
              </a:spcAft>
              <a:buSzPts val="1200"/>
              <a:buChar char="○"/>
              <a:defRPr/>
            </a:lvl8pPr>
            <a:lvl9pPr indent="-304800" lvl="8" marL="4114800" algn="r">
              <a:spcBef>
                <a:spcPts val="500"/>
              </a:spcBef>
              <a:spcAft>
                <a:spcPts val="500"/>
              </a:spcAft>
              <a:buSzPts val="1200"/>
              <a:buChar char="■"/>
              <a:defRPr/>
            </a:lvl9pPr>
          </a:lstStyle>
          <a:p/>
        </p:txBody>
      </p:sp>
      <p:sp>
        <p:nvSpPr>
          <p:cNvPr id="206" name="Google Shape;206;p32"/>
          <p:cNvSpPr txBox="1"/>
          <p:nvPr>
            <p:ph type="title"/>
          </p:nvPr>
        </p:nvSpPr>
        <p:spPr>
          <a:xfrm>
            <a:off x="4572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207" name="Google Shape;207;p32"/>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208" name="Google Shape;208;p3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09" name="Google Shape;209;p3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666">
          <p15:clr>
            <a:srgbClr val="E46962"/>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with footer 2">
  <p:cSld name="CUSTOM_3_3">
    <p:spTree>
      <p:nvGrpSpPr>
        <p:cNvPr id="210" name="Shape 210"/>
        <p:cNvGrpSpPr/>
        <p:nvPr/>
      </p:nvGrpSpPr>
      <p:grpSpPr>
        <a:xfrm>
          <a:off x="0" y="0"/>
          <a:ext cx="0" cy="0"/>
          <a:chOff x="0" y="0"/>
          <a:chExt cx="0" cy="0"/>
        </a:xfrm>
      </p:grpSpPr>
      <p:sp>
        <p:nvSpPr>
          <p:cNvPr id="211" name="Google Shape;211;p33"/>
          <p:cNvSpPr txBox="1"/>
          <p:nvPr>
            <p:ph idx="1" type="body"/>
          </p:nvPr>
        </p:nvSpPr>
        <p:spPr>
          <a:xfrm>
            <a:off x="1891900" y="1058025"/>
            <a:ext cx="25569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212" name="Google Shape;212;p33"/>
          <p:cNvSpPr txBox="1"/>
          <p:nvPr>
            <p:ph idx="2" type="body"/>
          </p:nvPr>
        </p:nvSpPr>
        <p:spPr>
          <a:xfrm>
            <a:off x="457200" y="1058025"/>
            <a:ext cx="1378200" cy="30273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SzPts val="1200"/>
              <a:buChar char="●"/>
              <a:defRPr/>
            </a:lvl1pPr>
            <a:lvl2pPr indent="-304800" lvl="1" marL="914400" algn="r">
              <a:spcBef>
                <a:spcPts val="500"/>
              </a:spcBef>
              <a:spcAft>
                <a:spcPts val="0"/>
              </a:spcAft>
              <a:buSzPts val="1200"/>
              <a:buChar char="○"/>
              <a:defRPr/>
            </a:lvl2pPr>
            <a:lvl3pPr indent="-304800" lvl="2" marL="1371600" algn="r">
              <a:spcBef>
                <a:spcPts val="500"/>
              </a:spcBef>
              <a:spcAft>
                <a:spcPts val="0"/>
              </a:spcAft>
              <a:buSzPts val="1200"/>
              <a:buChar char="■"/>
              <a:defRPr/>
            </a:lvl3pPr>
            <a:lvl4pPr indent="-304800" lvl="3" marL="1828800" algn="r">
              <a:spcBef>
                <a:spcPts val="500"/>
              </a:spcBef>
              <a:spcAft>
                <a:spcPts val="0"/>
              </a:spcAft>
              <a:buSzPts val="1200"/>
              <a:buChar char="●"/>
              <a:defRPr/>
            </a:lvl4pPr>
            <a:lvl5pPr indent="-304800" lvl="4" marL="2286000" algn="r">
              <a:spcBef>
                <a:spcPts val="500"/>
              </a:spcBef>
              <a:spcAft>
                <a:spcPts val="0"/>
              </a:spcAft>
              <a:buSzPts val="1200"/>
              <a:buChar char="○"/>
              <a:defRPr/>
            </a:lvl5pPr>
            <a:lvl6pPr indent="-304800" lvl="5" marL="2743200" algn="r">
              <a:spcBef>
                <a:spcPts val="500"/>
              </a:spcBef>
              <a:spcAft>
                <a:spcPts val="0"/>
              </a:spcAft>
              <a:buSzPts val="1200"/>
              <a:buChar char="■"/>
              <a:defRPr/>
            </a:lvl6pPr>
            <a:lvl7pPr indent="-304800" lvl="6" marL="3200400" algn="r">
              <a:spcBef>
                <a:spcPts val="500"/>
              </a:spcBef>
              <a:spcAft>
                <a:spcPts val="0"/>
              </a:spcAft>
              <a:buSzPts val="1200"/>
              <a:buChar char="●"/>
              <a:defRPr/>
            </a:lvl7pPr>
            <a:lvl8pPr indent="-304800" lvl="7" marL="3657600" algn="r">
              <a:spcBef>
                <a:spcPts val="500"/>
              </a:spcBef>
              <a:spcAft>
                <a:spcPts val="0"/>
              </a:spcAft>
              <a:buSzPts val="1200"/>
              <a:buChar char="○"/>
              <a:defRPr/>
            </a:lvl8pPr>
            <a:lvl9pPr indent="-304800" lvl="8" marL="4114800" algn="r">
              <a:spcBef>
                <a:spcPts val="500"/>
              </a:spcBef>
              <a:spcAft>
                <a:spcPts val="500"/>
              </a:spcAft>
              <a:buSzPts val="1200"/>
              <a:buChar char="■"/>
              <a:defRPr/>
            </a:lvl9pPr>
          </a:lstStyle>
          <a:p/>
        </p:txBody>
      </p:sp>
      <p:sp>
        <p:nvSpPr>
          <p:cNvPr id="213" name="Google Shape;213;p33"/>
          <p:cNvSpPr txBox="1"/>
          <p:nvPr>
            <p:ph type="title"/>
          </p:nvPr>
        </p:nvSpPr>
        <p:spPr>
          <a:xfrm>
            <a:off x="46861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214" name="Google Shape;214;p33"/>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215" name="Google Shape;215;p3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16" name="Google Shape;216;p3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666">
          <p15:clr>
            <a:srgbClr val="E46962"/>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CUSTOM_3_2">
    <p:spTree>
      <p:nvGrpSpPr>
        <p:cNvPr id="217" name="Shape 217"/>
        <p:cNvGrpSpPr/>
        <p:nvPr/>
      </p:nvGrpSpPr>
      <p:grpSpPr>
        <a:xfrm>
          <a:off x="0" y="0"/>
          <a:ext cx="0" cy="0"/>
          <a:chOff x="0" y="0"/>
          <a:chExt cx="0" cy="0"/>
        </a:xfrm>
      </p:grpSpPr>
      <p:sp>
        <p:nvSpPr>
          <p:cNvPr id="218" name="Google Shape;218;p34"/>
          <p:cNvSpPr txBox="1"/>
          <p:nvPr>
            <p:ph idx="1" type="body"/>
          </p:nvPr>
        </p:nvSpPr>
        <p:spPr>
          <a:xfrm>
            <a:off x="6129700" y="1058025"/>
            <a:ext cx="25569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219" name="Google Shape;219;p34"/>
          <p:cNvSpPr txBox="1"/>
          <p:nvPr>
            <p:ph idx="2" type="body"/>
          </p:nvPr>
        </p:nvSpPr>
        <p:spPr>
          <a:xfrm>
            <a:off x="4695000" y="1058025"/>
            <a:ext cx="1378200" cy="30273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SzPts val="1200"/>
              <a:buChar char="●"/>
              <a:defRPr/>
            </a:lvl1pPr>
            <a:lvl2pPr indent="-304800" lvl="1" marL="914400" algn="r">
              <a:spcBef>
                <a:spcPts val="500"/>
              </a:spcBef>
              <a:spcAft>
                <a:spcPts val="0"/>
              </a:spcAft>
              <a:buSzPts val="1200"/>
              <a:buChar char="○"/>
              <a:defRPr/>
            </a:lvl2pPr>
            <a:lvl3pPr indent="-304800" lvl="2" marL="1371600" algn="r">
              <a:spcBef>
                <a:spcPts val="500"/>
              </a:spcBef>
              <a:spcAft>
                <a:spcPts val="0"/>
              </a:spcAft>
              <a:buSzPts val="1200"/>
              <a:buChar char="■"/>
              <a:defRPr/>
            </a:lvl3pPr>
            <a:lvl4pPr indent="-304800" lvl="3" marL="1828800" algn="r">
              <a:spcBef>
                <a:spcPts val="500"/>
              </a:spcBef>
              <a:spcAft>
                <a:spcPts val="0"/>
              </a:spcAft>
              <a:buSzPts val="1200"/>
              <a:buChar char="●"/>
              <a:defRPr/>
            </a:lvl4pPr>
            <a:lvl5pPr indent="-304800" lvl="4" marL="2286000" algn="r">
              <a:spcBef>
                <a:spcPts val="500"/>
              </a:spcBef>
              <a:spcAft>
                <a:spcPts val="0"/>
              </a:spcAft>
              <a:buSzPts val="1200"/>
              <a:buChar char="○"/>
              <a:defRPr/>
            </a:lvl5pPr>
            <a:lvl6pPr indent="-304800" lvl="5" marL="2743200" algn="r">
              <a:spcBef>
                <a:spcPts val="500"/>
              </a:spcBef>
              <a:spcAft>
                <a:spcPts val="0"/>
              </a:spcAft>
              <a:buSzPts val="1200"/>
              <a:buChar char="■"/>
              <a:defRPr/>
            </a:lvl6pPr>
            <a:lvl7pPr indent="-304800" lvl="6" marL="3200400" algn="r">
              <a:spcBef>
                <a:spcPts val="500"/>
              </a:spcBef>
              <a:spcAft>
                <a:spcPts val="0"/>
              </a:spcAft>
              <a:buSzPts val="1200"/>
              <a:buChar char="●"/>
              <a:defRPr/>
            </a:lvl7pPr>
            <a:lvl8pPr indent="-304800" lvl="7" marL="3657600" algn="r">
              <a:spcBef>
                <a:spcPts val="500"/>
              </a:spcBef>
              <a:spcAft>
                <a:spcPts val="0"/>
              </a:spcAft>
              <a:buSzPts val="1200"/>
              <a:buChar char="○"/>
              <a:defRPr/>
            </a:lvl8pPr>
            <a:lvl9pPr indent="-304800" lvl="8" marL="4114800" algn="r">
              <a:spcBef>
                <a:spcPts val="500"/>
              </a:spcBef>
              <a:spcAft>
                <a:spcPts val="500"/>
              </a:spcAft>
              <a:buSzPts val="1200"/>
              <a:buChar char="■"/>
              <a:defRPr/>
            </a:lvl9pPr>
          </a:lstStyle>
          <a:p/>
        </p:txBody>
      </p:sp>
      <p:cxnSp>
        <p:nvCxnSpPr>
          <p:cNvPr id="220" name="Google Shape;220;p34"/>
          <p:cNvCxnSpPr/>
          <p:nvPr/>
        </p:nvCxnSpPr>
        <p:spPr>
          <a:xfrm rot="10800000">
            <a:off x="4572000" y="466575"/>
            <a:ext cx="0" cy="4107900"/>
          </a:xfrm>
          <a:prstGeom prst="straightConnector1">
            <a:avLst/>
          </a:prstGeom>
          <a:noFill/>
          <a:ln cap="flat" cmpd="sng" w="9525">
            <a:solidFill>
              <a:schemeClr val="dk1"/>
            </a:solidFill>
            <a:prstDash val="solid"/>
            <a:round/>
            <a:headEnd len="med" w="med" type="none"/>
            <a:tailEnd len="med" w="med" type="none"/>
          </a:ln>
        </p:spPr>
      </p:cxnSp>
      <p:sp>
        <p:nvSpPr>
          <p:cNvPr id="221" name="Google Shape;221;p34"/>
          <p:cNvSpPr txBox="1"/>
          <p:nvPr>
            <p:ph type="title"/>
          </p:nvPr>
        </p:nvSpPr>
        <p:spPr>
          <a:xfrm>
            <a:off x="4572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cxnSp>
        <p:nvCxnSpPr>
          <p:cNvPr id="222" name="Google Shape;222;p34"/>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223" name="Google Shape;223;p34"/>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224" name="Google Shape;224;p3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25" name="Google Shape;225;p3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666">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CUSTOM_3_1">
    <p:spTree>
      <p:nvGrpSpPr>
        <p:cNvPr id="226" name="Shape 226"/>
        <p:cNvGrpSpPr/>
        <p:nvPr/>
      </p:nvGrpSpPr>
      <p:grpSpPr>
        <a:xfrm>
          <a:off x="0" y="0"/>
          <a:ext cx="0" cy="0"/>
          <a:chOff x="0" y="0"/>
          <a:chExt cx="0" cy="0"/>
        </a:xfrm>
      </p:grpSpPr>
      <p:cxnSp>
        <p:nvCxnSpPr>
          <p:cNvPr id="227" name="Google Shape;227;p35"/>
          <p:cNvCxnSpPr/>
          <p:nvPr/>
        </p:nvCxnSpPr>
        <p:spPr>
          <a:xfrm rot="10800000">
            <a:off x="4572000" y="466575"/>
            <a:ext cx="0" cy="4107900"/>
          </a:xfrm>
          <a:prstGeom prst="straightConnector1">
            <a:avLst/>
          </a:prstGeom>
          <a:noFill/>
          <a:ln cap="flat" cmpd="sng" w="9525">
            <a:solidFill>
              <a:schemeClr val="dk1"/>
            </a:solidFill>
            <a:prstDash val="solid"/>
            <a:round/>
            <a:headEnd len="med" w="med" type="none"/>
            <a:tailEnd len="med" w="med" type="none"/>
          </a:ln>
        </p:spPr>
      </p:cxnSp>
      <p:sp>
        <p:nvSpPr>
          <p:cNvPr id="228" name="Google Shape;228;p35"/>
          <p:cNvSpPr txBox="1"/>
          <p:nvPr>
            <p:ph type="title"/>
          </p:nvPr>
        </p:nvSpPr>
        <p:spPr>
          <a:xfrm>
            <a:off x="4572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cxnSp>
        <p:nvCxnSpPr>
          <p:cNvPr id="229" name="Google Shape;229;p35"/>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230" name="Google Shape;230;p35"/>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231" name="Google Shape;231;p35"/>
          <p:cNvSpPr txBox="1"/>
          <p:nvPr>
            <p:ph idx="1" type="body"/>
          </p:nvPr>
        </p:nvSpPr>
        <p:spPr>
          <a:xfrm>
            <a:off x="4933600" y="1058025"/>
            <a:ext cx="35232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232" name="Google Shape;232;p3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33" name="Google Shape;233;p3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3_1_1">
    <p:spTree>
      <p:nvGrpSpPr>
        <p:cNvPr id="234" name="Shape 234"/>
        <p:cNvGrpSpPr/>
        <p:nvPr/>
      </p:nvGrpSpPr>
      <p:grpSpPr>
        <a:xfrm>
          <a:off x="0" y="0"/>
          <a:ext cx="0" cy="0"/>
          <a:chOff x="0" y="0"/>
          <a:chExt cx="0" cy="0"/>
        </a:xfrm>
      </p:grpSpPr>
      <p:cxnSp>
        <p:nvCxnSpPr>
          <p:cNvPr id="235" name="Google Shape;235;p36"/>
          <p:cNvCxnSpPr/>
          <p:nvPr/>
        </p:nvCxnSpPr>
        <p:spPr>
          <a:xfrm rot="10800000">
            <a:off x="3319175" y="466575"/>
            <a:ext cx="0" cy="4107900"/>
          </a:xfrm>
          <a:prstGeom prst="straightConnector1">
            <a:avLst/>
          </a:prstGeom>
          <a:noFill/>
          <a:ln cap="flat" cmpd="sng" w="9525">
            <a:solidFill>
              <a:schemeClr val="dk1"/>
            </a:solidFill>
            <a:prstDash val="solid"/>
            <a:round/>
            <a:headEnd len="med" w="med" type="none"/>
            <a:tailEnd len="med" w="med" type="none"/>
          </a:ln>
        </p:spPr>
      </p:cxnSp>
      <p:sp>
        <p:nvSpPr>
          <p:cNvPr id="236" name="Google Shape;236;p36"/>
          <p:cNvSpPr txBox="1"/>
          <p:nvPr>
            <p:ph type="title"/>
          </p:nvPr>
        </p:nvSpPr>
        <p:spPr>
          <a:xfrm>
            <a:off x="457200" y="1195125"/>
            <a:ext cx="27273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cxnSp>
        <p:nvCxnSpPr>
          <p:cNvPr id="237" name="Google Shape;237;p36"/>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238" name="Google Shape;238;p36"/>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239" name="Google Shape;239;p36"/>
          <p:cNvSpPr/>
          <p:nvPr/>
        </p:nvSpPr>
        <p:spPr>
          <a:xfrm>
            <a:off x="3813602" y="120151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0" name="Google Shape;240;p36"/>
          <p:cNvSpPr txBox="1"/>
          <p:nvPr>
            <p:ph idx="1" type="subTitle"/>
          </p:nvPr>
        </p:nvSpPr>
        <p:spPr>
          <a:xfrm>
            <a:off x="4005150" y="1105813"/>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41" name="Google Shape;241;p36"/>
          <p:cNvSpPr/>
          <p:nvPr/>
        </p:nvSpPr>
        <p:spPr>
          <a:xfrm>
            <a:off x="3813602" y="1689638"/>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2" name="Google Shape;242;p36"/>
          <p:cNvSpPr txBox="1"/>
          <p:nvPr>
            <p:ph idx="2" type="subTitle"/>
          </p:nvPr>
        </p:nvSpPr>
        <p:spPr>
          <a:xfrm>
            <a:off x="4005150" y="1593938"/>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43" name="Google Shape;243;p36"/>
          <p:cNvSpPr/>
          <p:nvPr/>
        </p:nvSpPr>
        <p:spPr>
          <a:xfrm>
            <a:off x="3813602" y="217776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 name="Google Shape;244;p36"/>
          <p:cNvSpPr txBox="1"/>
          <p:nvPr>
            <p:ph idx="3" type="subTitle"/>
          </p:nvPr>
        </p:nvSpPr>
        <p:spPr>
          <a:xfrm>
            <a:off x="4005150" y="2082063"/>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45" name="Google Shape;245;p36"/>
          <p:cNvSpPr/>
          <p:nvPr/>
        </p:nvSpPr>
        <p:spPr>
          <a:xfrm>
            <a:off x="3813602" y="2696488"/>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6" name="Google Shape;246;p36"/>
          <p:cNvSpPr txBox="1"/>
          <p:nvPr>
            <p:ph idx="4" type="subTitle"/>
          </p:nvPr>
        </p:nvSpPr>
        <p:spPr>
          <a:xfrm>
            <a:off x="4005150" y="2600788"/>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47" name="Google Shape;247;p36"/>
          <p:cNvSpPr/>
          <p:nvPr/>
        </p:nvSpPr>
        <p:spPr>
          <a:xfrm>
            <a:off x="3813602" y="321521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8" name="Google Shape;248;p36"/>
          <p:cNvSpPr txBox="1"/>
          <p:nvPr>
            <p:ph idx="5" type="subTitle"/>
          </p:nvPr>
        </p:nvSpPr>
        <p:spPr>
          <a:xfrm>
            <a:off x="4005150" y="3119513"/>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49" name="Google Shape;249;p36"/>
          <p:cNvSpPr/>
          <p:nvPr/>
        </p:nvSpPr>
        <p:spPr>
          <a:xfrm>
            <a:off x="3813602" y="3733938"/>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0" name="Google Shape;250;p36"/>
          <p:cNvSpPr txBox="1"/>
          <p:nvPr>
            <p:ph idx="6" type="subTitle"/>
          </p:nvPr>
        </p:nvSpPr>
        <p:spPr>
          <a:xfrm>
            <a:off x="4005150" y="3638238"/>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251" name="Google Shape;251;p36"/>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36"/>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with footer">
  <p:cSld name="CUSTOM_1">
    <p:spTree>
      <p:nvGrpSpPr>
        <p:cNvPr id="253" name="Shape 253"/>
        <p:cNvGrpSpPr/>
        <p:nvPr/>
      </p:nvGrpSpPr>
      <p:grpSpPr>
        <a:xfrm>
          <a:off x="0" y="0"/>
          <a:ext cx="0" cy="0"/>
          <a:chOff x="0" y="0"/>
          <a:chExt cx="0" cy="0"/>
        </a:xfrm>
      </p:grpSpPr>
      <p:sp>
        <p:nvSpPr>
          <p:cNvPr id="254" name="Google Shape;254;p37"/>
          <p:cNvSpPr txBox="1"/>
          <p:nvPr>
            <p:ph type="title"/>
          </p:nvPr>
        </p:nvSpPr>
        <p:spPr>
          <a:xfrm>
            <a:off x="342900" y="457200"/>
            <a:ext cx="3544800" cy="41118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55" name="Google Shape;255;p37"/>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256" name="Google Shape;256;p37"/>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57" name="Google Shape;257;p37"/>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58" name="Google Shape;258;p37" title="AdobeStock_703691349.png"/>
          <p:cNvPicPr preferRelativeResize="0"/>
          <p:nvPr/>
        </p:nvPicPr>
        <p:blipFill rotWithShape="1">
          <a:blip r:embed="rId2">
            <a:alphaModFix amt="6000"/>
          </a:blip>
          <a:srcRect b="0" l="5463" r="4681" t="0"/>
          <a:stretch/>
        </p:blipFill>
        <p:spPr>
          <a:xfrm>
            <a:off x="0" y="0"/>
            <a:ext cx="9225175" cy="514350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CUSTOM_1_1">
    <p:spTree>
      <p:nvGrpSpPr>
        <p:cNvPr id="259" name="Shape 259"/>
        <p:cNvGrpSpPr/>
        <p:nvPr/>
      </p:nvGrpSpPr>
      <p:grpSpPr>
        <a:xfrm>
          <a:off x="0" y="0"/>
          <a:ext cx="0" cy="0"/>
          <a:chOff x="0" y="0"/>
          <a:chExt cx="0" cy="0"/>
        </a:xfrm>
      </p:grpSpPr>
      <p:sp>
        <p:nvSpPr>
          <p:cNvPr id="260" name="Google Shape;260;p38"/>
          <p:cNvSpPr txBox="1"/>
          <p:nvPr>
            <p:ph type="title"/>
          </p:nvPr>
        </p:nvSpPr>
        <p:spPr>
          <a:xfrm>
            <a:off x="342900" y="457200"/>
            <a:ext cx="3544800" cy="41118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61" name="Google Shape;261;p3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62" name="Google Shape;262;p3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with footer">
  <p:cSld name="CUSTOM_7">
    <p:spTree>
      <p:nvGrpSpPr>
        <p:cNvPr id="263" name="Shape 263"/>
        <p:cNvGrpSpPr/>
        <p:nvPr/>
      </p:nvGrpSpPr>
      <p:grpSpPr>
        <a:xfrm>
          <a:off x="0" y="0"/>
          <a:ext cx="0" cy="0"/>
          <a:chOff x="0" y="0"/>
          <a:chExt cx="0" cy="0"/>
        </a:xfrm>
      </p:grpSpPr>
      <p:sp>
        <p:nvSpPr>
          <p:cNvPr id="264" name="Google Shape;264;p39"/>
          <p:cNvSpPr txBox="1"/>
          <p:nvPr>
            <p:ph type="title"/>
          </p:nvPr>
        </p:nvSpPr>
        <p:spPr>
          <a:xfrm>
            <a:off x="342900" y="457200"/>
            <a:ext cx="8458200" cy="871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65" name="Google Shape;265;p3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66" name="Google Shape;266;p3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7" name="Google Shape;267;p39"/>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_7_1">
    <p:spTree>
      <p:nvGrpSpPr>
        <p:cNvPr id="268" name="Shape 268"/>
        <p:cNvGrpSpPr/>
        <p:nvPr/>
      </p:nvGrpSpPr>
      <p:grpSpPr>
        <a:xfrm>
          <a:off x="0" y="0"/>
          <a:ext cx="0" cy="0"/>
          <a:chOff x="0" y="0"/>
          <a:chExt cx="0" cy="0"/>
        </a:xfrm>
      </p:grpSpPr>
      <p:sp>
        <p:nvSpPr>
          <p:cNvPr id="269" name="Google Shape;269;p40"/>
          <p:cNvSpPr txBox="1"/>
          <p:nvPr>
            <p:ph type="title"/>
          </p:nvPr>
        </p:nvSpPr>
        <p:spPr>
          <a:xfrm>
            <a:off x="342900" y="457200"/>
            <a:ext cx="8458200" cy="871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0" name="Google Shape;270;p4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71" name="Google Shape;271;p4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header and footer">
  <p:cSld name="CUSTOM_2_2">
    <p:spTree>
      <p:nvGrpSpPr>
        <p:cNvPr id="272" name="Shape 272"/>
        <p:cNvGrpSpPr/>
        <p:nvPr/>
      </p:nvGrpSpPr>
      <p:grpSpPr>
        <a:xfrm>
          <a:off x="0" y="0"/>
          <a:ext cx="0" cy="0"/>
          <a:chOff x="0" y="0"/>
          <a:chExt cx="0" cy="0"/>
        </a:xfrm>
      </p:grpSpPr>
      <p:sp>
        <p:nvSpPr>
          <p:cNvPr id="273" name="Google Shape;273;p41"/>
          <p:cNvSpPr txBox="1"/>
          <p:nvPr>
            <p:ph idx="1" type="subTitle"/>
          </p:nvPr>
        </p:nvSpPr>
        <p:spPr>
          <a:xfrm>
            <a:off x="342900" y="630425"/>
            <a:ext cx="8345700" cy="259200"/>
          </a:xfrm>
          <a:prstGeom prst="rect">
            <a:avLst/>
          </a:prstGeom>
        </p:spPr>
        <p:txBody>
          <a:bodyPr anchorCtr="0" anchor="t" bIns="91425" lIns="137150" spcFirstLastPara="1" rIns="91425" wrap="square" tIns="91425">
            <a:noAutofit/>
          </a:bodyPr>
          <a:lstStyle>
            <a:lvl1pPr lvl="0">
              <a:spcBef>
                <a:spcPts val="0"/>
              </a:spcBef>
              <a:spcAft>
                <a:spcPts val="0"/>
              </a:spcAft>
              <a:buSzPts val="1000"/>
              <a:buFont typeface="IBM Plex Mono Light"/>
              <a:buNone/>
              <a:defRPr>
                <a:latin typeface="IBM Plex Mono Light"/>
                <a:ea typeface="IBM Plex Mono Light"/>
                <a:cs typeface="IBM Plex Mono Light"/>
                <a:sym typeface="IBM Plex Mono Light"/>
              </a:defRPr>
            </a:lvl1pPr>
            <a:lvl2pPr lvl="1">
              <a:spcBef>
                <a:spcPts val="400"/>
              </a:spcBef>
              <a:spcAft>
                <a:spcPts val="0"/>
              </a:spcAft>
              <a:buSzPts val="1000"/>
              <a:buFont typeface="IBM Plex Mono Light"/>
              <a:buNone/>
              <a:defRPr>
                <a:latin typeface="IBM Plex Mono Light"/>
                <a:ea typeface="IBM Plex Mono Light"/>
                <a:cs typeface="IBM Plex Mono Light"/>
                <a:sym typeface="IBM Plex Mono Light"/>
              </a:defRPr>
            </a:lvl2pPr>
            <a:lvl3pPr lvl="2">
              <a:spcBef>
                <a:spcPts val="400"/>
              </a:spcBef>
              <a:spcAft>
                <a:spcPts val="0"/>
              </a:spcAft>
              <a:buSzPts val="1000"/>
              <a:buFont typeface="IBM Plex Mono Light"/>
              <a:buNone/>
              <a:defRPr>
                <a:latin typeface="IBM Plex Mono Light"/>
                <a:ea typeface="IBM Plex Mono Light"/>
                <a:cs typeface="IBM Plex Mono Light"/>
                <a:sym typeface="IBM Plex Mono Light"/>
              </a:defRPr>
            </a:lvl3pPr>
            <a:lvl4pPr lvl="3">
              <a:spcBef>
                <a:spcPts val="400"/>
              </a:spcBef>
              <a:spcAft>
                <a:spcPts val="0"/>
              </a:spcAft>
              <a:buSzPts val="1000"/>
              <a:buFont typeface="IBM Plex Mono Light"/>
              <a:buNone/>
              <a:defRPr>
                <a:latin typeface="IBM Plex Mono Light"/>
                <a:ea typeface="IBM Plex Mono Light"/>
                <a:cs typeface="IBM Plex Mono Light"/>
                <a:sym typeface="IBM Plex Mono Light"/>
              </a:defRPr>
            </a:lvl4pPr>
            <a:lvl5pPr lvl="4">
              <a:spcBef>
                <a:spcPts val="400"/>
              </a:spcBef>
              <a:spcAft>
                <a:spcPts val="0"/>
              </a:spcAft>
              <a:buSzPts val="1000"/>
              <a:buFont typeface="IBM Plex Mono Light"/>
              <a:buNone/>
              <a:defRPr>
                <a:latin typeface="IBM Plex Mono Light"/>
                <a:ea typeface="IBM Plex Mono Light"/>
                <a:cs typeface="IBM Plex Mono Light"/>
                <a:sym typeface="IBM Plex Mono Light"/>
              </a:defRPr>
            </a:lvl5pPr>
            <a:lvl6pPr lvl="5">
              <a:spcBef>
                <a:spcPts val="400"/>
              </a:spcBef>
              <a:spcAft>
                <a:spcPts val="0"/>
              </a:spcAft>
              <a:buSzPts val="1000"/>
              <a:buFont typeface="IBM Plex Mono Light"/>
              <a:buNone/>
              <a:defRPr>
                <a:latin typeface="IBM Plex Mono Light"/>
                <a:ea typeface="IBM Plex Mono Light"/>
                <a:cs typeface="IBM Plex Mono Light"/>
                <a:sym typeface="IBM Plex Mono Light"/>
              </a:defRPr>
            </a:lvl6pPr>
            <a:lvl7pPr lvl="6">
              <a:spcBef>
                <a:spcPts val="400"/>
              </a:spcBef>
              <a:spcAft>
                <a:spcPts val="0"/>
              </a:spcAft>
              <a:buSzPts val="1000"/>
              <a:buFont typeface="IBM Plex Mono Light"/>
              <a:buNone/>
              <a:defRPr>
                <a:latin typeface="IBM Plex Mono Light"/>
                <a:ea typeface="IBM Plex Mono Light"/>
                <a:cs typeface="IBM Plex Mono Light"/>
                <a:sym typeface="IBM Plex Mono Light"/>
              </a:defRPr>
            </a:lvl7pPr>
            <a:lvl8pPr lvl="7">
              <a:spcBef>
                <a:spcPts val="400"/>
              </a:spcBef>
              <a:spcAft>
                <a:spcPts val="0"/>
              </a:spcAft>
              <a:buSzPts val="1000"/>
              <a:buFont typeface="IBM Plex Mono Light"/>
              <a:buNone/>
              <a:defRPr>
                <a:latin typeface="IBM Plex Mono Light"/>
                <a:ea typeface="IBM Plex Mono Light"/>
                <a:cs typeface="IBM Plex Mono Light"/>
                <a:sym typeface="IBM Plex Mono Light"/>
              </a:defRPr>
            </a:lvl8pPr>
            <a:lvl9pPr lvl="8">
              <a:spcBef>
                <a:spcPts val="400"/>
              </a:spcBef>
              <a:spcAft>
                <a:spcPts val="400"/>
              </a:spcAft>
              <a:buSzPts val="1000"/>
              <a:buFont typeface="IBM Plex Mono Light"/>
              <a:buNone/>
              <a:defRPr>
                <a:latin typeface="IBM Plex Mono Light"/>
                <a:ea typeface="IBM Plex Mono Light"/>
                <a:cs typeface="IBM Plex Mono Light"/>
                <a:sym typeface="IBM Plex Mono Light"/>
              </a:defRPr>
            </a:lvl9pPr>
          </a:lstStyle>
          <a:p/>
        </p:txBody>
      </p:sp>
      <p:sp>
        <p:nvSpPr>
          <p:cNvPr id="274" name="Google Shape;274;p41"/>
          <p:cNvSpPr txBox="1"/>
          <p:nvPr>
            <p:ph type="title"/>
          </p:nvPr>
        </p:nvSpPr>
        <p:spPr>
          <a:xfrm>
            <a:off x="342900" y="889625"/>
            <a:ext cx="8345700" cy="3679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5" name="Google Shape;275;p41"/>
          <p:cNvSpPr txBox="1"/>
          <p:nvPr>
            <p:ph idx="2"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276" name="Google Shape;276;p4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77" name="Google Shape;277;p4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2_2_1">
    <p:spTree>
      <p:nvGrpSpPr>
        <p:cNvPr id="278" name="Shape 278"/>
        <p:cNvGrpSpPr/>
        <p:nvPr/>
      </p:nvGrpSpPr>
      <p:grpSpPr>
        <a:xfrm>
          <a:off x="0" y="0"/>
          <a:ext cx="0" cy="0"/>
          <a:chOff x="0" y="0"/>
          <a:chExt cx="0" cy="0"/>
        </a:xfrm>
      </p:grpSpPr>
      <p:sp>
        <p:nvSpPr>
          <p:cNvPr id="279" name="Google Shape;279;p42"/>
          <p:cNvSpPr txBox="1"/>
          <p:nvPr>
            <p:ph idx="1" type="subTitle"/>
          </p:nvPr>
        </p:nvSpPr>
        <p:spPr>
          <a:xfrm>
            <a:off x="342900" y="630425"/>
            <a:ext cx="8345700" cy="259200"/>
          </a:xfrm>
          <a:prstGeom prst="rect">
            <a:avLst/>
          </a:prstGeom>
        </p:spPr>
        <p:txBody>
          <a:bodyPr anchorCtr="0" anchor="t" bIns="91425" lIns="137150" spcFirstLastPara="1" rIns="91425" wrap="square" tIns="91425">
            <a:noAutofit/>
          </a:bodyPr>
          <a:lstStyle>
            <a:lvl1pPr lvl="0">
              <a:spcBef>
                <a:spcPts val="0"/>
              </a:spcBef>
              <a:spcAft>
                <a:spcPts val="0"/>
              </a:spcAft>
              <a:buSzPts val="1000"/>
              <a:buFont typeface="IBM Plex Mono Light"/>
              <a:buNone/>
              <a:defRPr>
                <a:latin typeface="IBM Plex Mono Light"/>
                <a:ea typeface="IBM Plex Mono Light"/>
                <a:cs typeface="IBM Plex Mono Light"/>
                <a:sym typeface="IBM Plex Mono Light"/>
              </a:defRPr>
            </a:lvl1pPr>
            <a:lvl2pPr lvl="1">
              <a:spcBef>
                <a:spcPts val="400"/>
              </a:spcBef>
              <a:spcAft>
                <a:spcPts val="0"/>
              </a:spcAft>
              <a:buSzPts val="1000"/>
              <a:buFont typeface="IBM Plex Mono Light"/>
              <a:buNone/>
              <a:defRPr>
                <a:latin typeface="IBM Plex Mono Light"/>
                <a:ea typeface="IBM Plex Mono Light"/>
                <a:cs typeface="IBM Plex Mono Light"/>
                <a:sym typeface="IBM Plex Mono Light"/>
              </a:defRPr>
            </a:lvl2pPr>
            <a:lvl3pPr lvl="2">
              <a:spcBef>
                <a:spcPts val="400"/>
              </a:spcBef>
              <a:spcAft>
                <a:spcPts val="0"/>
              </a:spcAft>
              <a:buSzPts val="1000"/>
              <a:buFont typeface="IBM Plex Mono Light"/>
              <a:buNone/>
              <a:defRPr>
                <a:latin typeface="IBM Plex Mono Light"/>
                <a:ea typeface="IBM Plex Mono Light"/>
                <a:cs typeface="IBM Plex Mono Light"/>
                <a:sym typeface="IBM Plex Mono Light"/>
              </a:defRPr>
            </a:lvl3pPr>
            <a:lvl4pPr lvl="3">
              <a:spcBef>
                <a:spcPts val="400"/>
              </a:spcBef>
              <a:spcAft>
                <a:spcPts val="0"/>
              </a:spcAft>
              <a:buSzPts val="1000"/>
              <a:buFont typeface="IBM Plex Mono Light"/>
              <a:buNone/>
              <a:defRPr>
                <a:latin typeface="IBM Plex Mono Light"/>
                <a:ea typeface="IBM Plex Mono Light"/>
                <a:cs typeface="IBM Plex Mono Light"/>
                <a:sym typeface="IBM Plex Mono Light"/>
              </a:defRPr>
            </a:lvl4pPr>
            <a:lvl5pPr lvl="4">
              <a:spcBef>
                <a:spcPts val="400"/>
              </a:spcBef>
              <a:spcAft>
                <a:spcPts val="0"/>
              </a:spcAft>
              <a:buSzPts val="1000"/>
              <a:buFont typeface="IBM Plex Mono Light"/>
              <a:buNone/>
              <a:defRPr>
                <a:latin typeface="IBM Plex Mono Light"/>
                <a:ea typeface="IBM Plex Mono Light"/>
                <a:cs typeface="IBM Plex Mono Light"/>
                <a:sym typeface="IBM Plex Mono Light"/>
              </a:defRPr>
            </a:lvl5pPr>
            <a:lvl6pPr lvl="5">
              <a:spcBef>
                <a:spcPts val="400"/>
              </a:spcBef>
              <a:spcAft>
                <a:spcPts val="0"/>
              </a:spcAft>
              <a:buSzPts val="1000"/>
              <a:buFont typeface="IBM Plex Mono Light"/>
              <a:buNone/>
              <a:defRPr>
                <a:latin typeface="IBM Plex Mono Light"/>
                <a:ea typeface="IBM Plex Mono Light"/>
                <a:cs typeface="IBM Plex Mono Light"/>
                <a:sym typeface="IBM Plex Mono Light"/>
              </a:defRPr>
            </a:lvl6pPr>
            <a:lvl7pPr lvl="6">
              <a:spcBef>
                <a:spcPts val="400"/>
              </a:spcBef>
              <a:spcAft>
                <a:spcPts val="0"/>
              </a:spcAft>
              <a:buSzPts val="1000"/>
              <a:buFont typeface="IBM Plex Mono Light"/>
              <a:buNone/>
              <a:defRPr>
                <a:latin typeface="IBM Plex Mono Light"/>
                <a:ea typeface="IBM Plex Mono Light"/>
                <a:cs typeface="IBM Plex Mono Light"/>
                <a:sym typeface="IBM Plex Mono Light"/>
              </a:defRPr>
            </a:lvl7pPr>
            <a:lvl8pPr lvl="7">
              <a:spcBef>
                <a:spcPts val="400"/>
              </a:spcBef>
              <a:spcAft>
                <a:spcPts val="0"/>
              </a:spcAft>
              <a:buSzPts val="1000"/>
              <a:buFont typeface="IBM Plex Mono Light"/>
              <a:buNone/>
              <a:defRPr>
                <a:latin typeface="IBM Plex Mono Light"/>
                <a:ea typeface="IBM Plex Mono Light"/>
                <a:cs typeface="IBM Plex Mono Light"/>
                <a:sym typeface="IBM Plex Mono Light"/>
              </a:defRPr>
            </a:lvl8pPr>
            <a:lvl9pPr lvl="8">
              <a:spcBef>
                <a:spcPts val="400"/>
              </a:spcBef>
              <a:spcAft>
                <a:spcPts val="400"/>
              </a:spcAft>
              <a:buSzPts val="1000"/>
              <a:buFont typeface="IBM Plex Mono Light"/>
              <a:buNone/>
              <a:defRPr>
                <a:latin typeface="IBM Plex Mono Light"/>
                <a:ea typeface="IBM Plex Mono Light"/>
                <a:cs typeface="IBM Plex Mono Light"/>
                <a:sym typeface="IBM Plex Mono Light"/>
              </a:defRPr>
            </a:lvl9pPr>
          </a:lstStyle>
          <a:p/>
        </p:txBody>
      </p:sp>
      <p:sp>
        <p:nvSpPr>
          <p:cNvPr id="280" name="Google Shape;280;p42"/>
          <p:cNvSpPr txBox="1"/>
          <p:nvPr>
            <p:ph type="title"/>
          </p:nvPr>
        </p:nvSpPr>
        <p:spPr>
          <a:xfrm>
            <a:off x="342900" y="889625"/>
            <a:ext cx="8345700" cy="3679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81" name="Google Shape;281;p4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82" name="Google Shape;282;p4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with footer">
  <p:cSld name="CUSTOM_2_1">
    <p:spTree>
      <p:nvGrpSpPr>
        <p:cNvPr id="283" name="Shape 283"/>
        <p:cNvGrpSpPr/>
        <p:nvPr/>
      </p:nvGrpSpPr>
      <p:grpSpPr>
        <a:xfrm>
          <a:off x="0" y="0"/>
          <a:ext cx="0" cy="0"/>
          <a:chOff x="0" y="0"/>
          <a:chExt cx="0" cy="0"/>
        </a:xfrm>
      </p:grpSpPr>
      <p:sp>
        <p:nvSpPr>
          <p:cNvPr id="284" name="Google Shape;284;p43"/>
          <p:cNvSpPr txBox="1"/>
          <p:nvPr>
            <p:ph type="title"/>
          </p:nvPr>
        </p:nvSpPr>
        <p:spPr>
          <a:xfrm>
            <a:off x="342900" y="457200"/>
            <a:ext cx="8343900" cy="14784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85" name="Google Shape;285;p43"/>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286" name="Google Shape;286;p4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87" name="Google Shape;287;p4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CUSTOM_2_1_2">
    <p:spTree>
      <p:nvGrpSpPr>
        <p:cNvPr id="288" name="Shape 288"/>
        <p:cNvGrpSpPr/>
        <p:nvPr/>
      </p:nvGrpSpPr>
      <p:grpSpPr>
        <a:xfrm>
          <a:off x="0" y="0"/>
          <a:ext cx="0" cy="0"/>
          <a:chOff x="0" y="0"/>
          <a:chExt cx="0" cy="0"/>
        </a:xfrm>
      </p:grpSpPr>
      <p:sp>
        <p:nvSpPr>
          <p:cNvPr id="289" name="Google Shape;289;p44"/>
          <p:cNvSpPr txBox="1"/>
          <p:nvPr>
            <p:ph type="title"/>
          </p:nvPr>
        </p:nvSpPr>
        <p:spPr>
          <a:xfrm>
            <a:off x="342900" y="457200"/>
            <a:ext cx="8343900" cy="14784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290" name="Google Shape;290;p44"/>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291" name="Google Shape;291;p44"/>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292" name="Google Shape;292;p4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93" name="Google Shape;293;p4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2_1_2_1">
    <p:spTree>
      <p:nvGrpSpPr>
        <p:cNvPr id="294" name="Shape 294"/>
        <p:cNvGrpSpPr/>
        <p:nvPr/>
      </p:nvGrpSpPr>
      <p:grpSpPr>
        <a:xfrm>
          <a:off x="0" y="0"/>
          <a:ext cx="0" cy="0"/>
          <a:chOff x="0" y="0"/>
          <a:chExt cx="0" cy="0"/>
        </a:xfrm>
      </p:grpSpPr>
      <p:cxnSp>
        <p:nvCxnSpPr>
          <p:cNvPr id="295" name="Google Shape;295;p45"/>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296" name="Google Shape;296;p45"/>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297" name="Google Shape;297;p45"/>
          <p:cNvSpPr/>
          <p:nvPr>
            <p:ph idx="2" type="pic"/>
          </p:nvPr>
        </p:nvSpPr>
        <p:spPr>
          <a:xfrm>
            <a:off x="457200" y="588788"/>
            <a:ext cx="8229600" cy="3835800"/>
          </a:xfrm>
          <a:prstGeom prst="rect">
            <a:avLst/>
          </a:prstGeom>
          <a:noFill/>
          <a:ln>
            <a:noFill/>
          </a:ln>
        </p:spPr>
      </p:sp>
      <p:sp>
        <p:nvSpPr>
          <p:cNvPr id="298" name="Google Shape;298;p4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299" name="Google Shape;299;p4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2_1_2_1_1">
    <p:spTree>
      <p:nvGrpSpPr>
        <p:cNvPr id="300" name="Shape 300"/>
        <p:cNvGrpSpPr/>
        <p:nvPr/>
      </p:nvGrpSpPr>
      <p:grpSpPr>
        <a:xfrm>
          <a:off x="0" y="0"/>
          <a:ext cx="0" cy="0"/>
          <a:chOff x="0" y="0"/>
          <a:chExt cx="0" cy="0"/>
        </a:xfrm>
      </p:grpSpPr>
      <p:sp>
        <p:nvSpPr>
          <p:cNvPr id="301" name="Google Shape;301;p46"/>
          <p:cNvSpPr/>
          <p:nvPr/>
        </p:nvSpPr>
        <p:spPr>
          <a:xfrm>
            <a:off x="342900" y="1834500"/>
            <a:ext cx="2778300" cy="2734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302" name="Google Shape;302;p46"/>
          <p:cNvSpPr/>
          <p:nvPr/>
        </p:nvSpPr>
        <p:spPr>
          <a:xfrm>
            <a:off x="2045193" y="1513259"/>
            <a:ext cx="2393400" cy="2583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303" name="Google Shape;303;p46"/>
          <p:cNvSpPr/>
          <p:nvPr/>
        </p:nvSpPr>
        <p:spPr>
          <a:xfrm>
            <a:off x="4171372" y="1976202"/>
            <a:ext cx="2393400" cy="2592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304" name="Google Shape;304;p46"/>
          <p:cNvSpPr txBox="1"/>
          <p:nvPr>
            <p:ph type="title"/>
          </p:nvPr>
        </p:nvSpPr>
        <p:spPr>
          <a:xfrm>
            <a:off x="342900" y="457200"/>
            <a:ext cx="8458200" cy="774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05" name="Google Shape;305;p46"/>
          <p:cNvSpPr/>
          <p:nvPr/>
        </p:nvSpPr>
        <p:spPr>
          <a:xfrm>
            <a:off x="4712400" y="1513255"/>
            <a:ext cx="4092900" cy="1704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306" name="Google Shape;306;p46"/>
          <p:cNvSpPr/>
          <p:nvPr>
            <p:ph idx="2" type="pic"/>
          </p:nvPr>
        </p:nvSpPr>
        <p:spPr>
          <a:xfrm>
            <a:off x="457200" y="1245883"/>
            <a:ext cx="1490700" cy="957300"/>
          </a:xfrm>
          <a:prstGeom prst="rect">
            <a:avLst/>
          </a:prstGeom>
          <a:noFill/>
          <a:ln>
            <a:noFill/>
          </a:ln>
        </p:spPr>
      </p:sp>
      <p:sp>
        <p:nvSpPr>
          <p:cNvPr id="307" name="Google Shape;307;p46"/>
          <p:cNvSpPr/>
          <p:nvPr>
            <p:ph idx="3" type="pic"/>
          </p:nvPr>
        </p:nvSpPr>
        <p:spPr>
          <a:xfrm>
            <a:off x="457200" y="2354103"/>
            <a:ext cx="1934700" cy="2044200"/>
          </a:xfrm>
          <a:prstGeom prst="rect">
            <a:avLst/>
          </a:prstGeom>
          <a:noFill/>
          <a:ln>
            <a:noFill/>
          </a:ln>
        </p:spPr>
      </p:sp>
      <p:sp>
        <p:nvSpPr>
          <p:cNvPr id="308" name="Google Shape;308;p46"/>
          <p:cNvSpPr/>
          <p:nvPr>
            <p:ph idx="4" type="pic"/>
          </p:nvPr>
        </p:nvSpPr>
        <p:spPr>
          <a:xfrm>
            <a:off x="2526950" y="1640193"/>
            <a:ext cx="1785300" cy="1835100"/>
          </a:xfrm>
          <a:prstGeom prst="rect">
            <a:avLst/>
          </a:prstGeom>
          <a:noFill/>
          <a:ln>
            <a:noFill/>
          </a:ln>
        </p:spPr>
      </p:sp>
      <p:sp>
        <p:nvSpPr>
          <p:cNvPr id="309" name="Google Shape;309;p46"/>
          <p:cNvSpPr/>
          <p:nvPr>
            <p:ph idx="5" type="pic"/>
          </p:nvPr>
        </p:nvSpPr>
        <p:spPr>
          <a:xfrm>
            <a:off x="3284627" y="3602162"/>
            <a:ext cx="1299000" cy="1084200"/>
          </a:xfrm>
          <a:prstGeom prst="rect">
            <a:avLst/>
          </a:prstGeom>
          <a:noFill/>
          <a:ln>
            <a:noFill/>
          </a:ln>
        </p:spPr>
      </p:sp>
      <p:sp>
        <p:nvSpPr>
          <p:cNvPr id="310" name="Google Shape;310;p46"/>
          <p:cNvSpPr/>
          <p:nvPr>
            <p:ph idx="6" type="pic"/>
          </p:nvPr>
        </p:nvSpPr>
        <p:spPr>
          <a:xfrm>
            <a:off x="4583875" y="1245829"/>
            <a:ext cx="1716600" cy="2356200"/>
          </a:xfrm>
          <a:prstGeom prst="rect">
            <a:avLst/>
          </a:prstGeom>
          <a:noFill/>
          <a:ln>
            <a:noFill/>
          </a:ln>
        </p:spPr>
      </p:sp>
      <p:sp>
        <p:nvSpPr>
          <p:cNvPr id="311" name="Google Shape;311;p46"/>
          <p:cNvSpPr/>
          <p:nvPr>
            <p:ph idx="7" type="pic"/>
          </p:nvPr>
        </p:nvSpPr>
        <p:spPr>
          <a:xfrm>
            <a:off x="4718575" y="3753392"/>
            <a:ext cx="1299000" cy="644400"/>
          </a:xfrm>
          <a:prstGeom prst="rect">
            <a:avLst/>
          </a:prstGeom>
          <a:noFill/>
          <a:ln>
            <a:noFill/>
          </a:ln>
        </p:spPr>
      </p:sp>
      <p:sp>
        <p:nvSpPr>
          <p:cNvPr id="312" name="Google Shape;312;p46"/>
          <p:cNvSpPr/>
          <p:nvPr>
            <p:ph idx="8" type="pic"/>
          </p:nvPr>
        </p:nvSpPr>
        <p:spPr>
          <a:xfrm>
            <a:off x="6445550" y="2341822"/>
            <a:ext cx="2241300" cy="2344200"/>
          </a:xfrm>
          <a:prstGeom prst="rect">
            <a:avLst/>
          </a:prstGeom>
          <a:noFill/>
          <a:ln>
            <a:noFill/>
          </a:ln>
        </p:spPr>
      </p:sp>
      <p:sp>
        <p:nvSpPr>
          <p:cNvPr id="313" name="Google Shape;313;p46"/>
          <p:cNvSpPr/>
          <p:nvPr>
            <p:ph idx="9" type="pic"/>
          </p:nvPr>
        </p:nvSpPr>
        <p:spPr>
          <a:xfrm>
            <a:off x="7387850" y="1231200"/>
            <a:ext cx="1299000" cy="957300"/>
          </a:xfrm>
          <a:prstGeom prst="rect">
            <a:avLst/>
          </a:prstGeom>
          <a:noFill/>
          <a:ln>
            <a:noFill/>
          </a:ln>
        </p:spPr>
      </p:sp>
      <p:sp>
        <p:nvSpPr>
          <p:cNvPr id="314" name="Google Shape;314;p46"/>
          <p:cNvSpPr/>
          <p:nvPr>
            <p:ph idx="13" type="pic"/>
          </p:nvPr>
        </p:nvSpPr>
        <p:spPr>
          <a:xfrm>
            <a:off x="6445750" y="1632987"/>
            <a:ext cx="805500" cy="555900"/>
          </a:xfrm>
          <a:prstGeom prst="rect">
            <a:avLst/>
          </a:prstGeom>
          <a:noFill/>
          <a:ln>
            <a:noFill/>
          </a:ln>
        </p:spPr>
      </p:sp>
      <p:sp>
        <p:nvSpPr>
          <p:cNvPr id="315" name="Google Shape;315;p46"/>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16" name="Google Shape;316;p46"/>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952">
          <p15:clr>
            <a:srgbClr val="E46962"/>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text and two images">
  <p:cSld name="CUSTOM_2_1_1">
    <p:spTree>
      <p:nvGrpSpPr>
        <p:cNvPr id="317" name="Shape 317"/>
        <p:cNvGrpSpPr/>
        <p:nvPr/>
      </p:nvGrpSpPr>
      <p:grpSpPr>
        <a:xfrm>
          <a:off x="0" y="0"/>
          <a:ext cx="0" cy="0"/>
          <a:chOff x="0" y="0"/>
          <a:chExt cx="0" cy="0"/>
        </a:xfrm>
      </p:grpSpPr>
      <p:sp>
        <p:nvSpPr>
          <p:cNvPr id="318" name="Google Shape;318;p47"/>
          <p:cNvSpPr txBox="1"/>
          <p:nvPr>
            <p:ph idx="1" type="body"/>
          </p:nvPr>
        </p:nvSpPr>
        <p:spPr>
          <a:xfrm>
            <a:off x="5969400" y="771725"/>
            <a:ext cx="2133900" cy="708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500"/>
              </a:spcBef>
              <a:spcAft>
                <a:spcPts val="0"/>
              </a:spcAft>
              <a:buSzPts val="800"/>
              <a:buChar char="○"/>
              <a:defRPr sz="800"/>
            </a:lvl2pPr>
            <a:lvl3pPr indent="-279400" lvl="2" marL="1371600">
              <a:spcBef>
                <a:spcPts val="500"/>
              </a:spcBef>
              <a:spcAft>
                <a:spcPts val="0"/>
              </a:spcAft>
              <a:buSzPts val="800"/>
              <a:buChar char="■"/>
              <a:defRPr sz="800"/>
            </a:lvl3pPr>
            <a:lvl4pPr indent="-279400" lvl="3" marL="1828800">
              <a:spcBef>
                <a:spcPts val="500"/>
              </a:spcBef>
              <a:spcAft>
                <a:spcPts val="0"/>
              </a:spcAft>
              <a:buSzPts val="800"/>
              <a:buChar char="●"/>
              <a:defRPr sz="800"/>
            </a:lvl4pPr>
            <a:lvl5pPr indent="-279400" lvl="4" marL="2286000">
              <a:spcBef>
                <a:spcPts val="500"/>
              </a:spcBef>
              <a:spcAft>
                <a:spcPts val="0"/>
              </a:spcAft>
              <a:buSzPts val="800"/>
              <a:buChar char="○"/>
              <a:defRPr sz="800"/>
            </a:lvl5pPr>
            <a:lvl6pPr indent="-279400" lvl="5" marL="2743200">
              <a:spcBef>
                <a:spcPts val="500"/>
              </a:spcBef>
              <a:spcAft>
                <a:spcPts val="0"/>
              </a:spcAft>
              <a:buSzPts val="800"/>
              <a:buChar char="■"/>
              <a:defRPr sz="800"/>
            </a:lvl6pPr>
            <a:lvl7pPr indent="-279400" lvl="6" marL="3200400">
              <a:spcBef>
                <a:spcPts val="500"/>
              </a:spcBef>
              <a:spcAft>
                <a:spcPts val="0"/>
              </a:spcAft>
              <a:buSzPts val="800"/>
              <a:buChar char="●"/>
              <a:defRPr sz="800"/>
            </a:lvl7pPr>
            <a:lvl8pPr indent="-279400" lvl="7" marL="3657600">
              <a:spcBef>
                <a:spcPts val="500"/>
              </a:spcBef>
              <a:spcAft>
                <a:spcPts val="0"/>
              </a:spcAft>
              <a:buSzPts val="800"/>
              <a:buChar char="○"/>
              <a:defRPr sz="800"/>
            </a:lvl8pPr>
            <a:lvl9pPr indent="-279400" lvl="8" marL="4114800">
              <a:spcBef>
                <a:spcPts val="500"/>
              </a:spcBef>
              <a:spcAft>
                <a:spcPts val="500"/>
              </a:spcAft>
              <a:buSzPts val="800"/>
              <a:buChar char="■"/>
              <a:defRPr sz="800"/>
            </a:lvl9pPr>
          </a:lstStyle>
          <a:p/>
        </p:txBody>
      </p:sp>
      <p:sp>
        <p:nvSpPr>
          <p:cNvPr id="319" name="Google Shape;319;p47"/>
          <p:cNvSpPr/>
          <p:nvPr>
            <p:ph idx="2" type="pic"/>
          </p:nvPr>
        </p:nvSpPr>
        <p:spPr>
          <a:xfrm>
            <a:off x="457200" y="1625175"/>
            <a:ext cx="5345400" cy="2799300"/>
          </a:xfrm>
          <a:prstGeom prst="rect">
            <a:avLst/>
          </a:prstGeom>
          <a:noFill/>
          <a:ln>
            <a:noFill/>
          </a:ln>
        </p:spPr>
      </p:sp>
      <p:sp>
        <p:nvSpPr>
          <p:cNvPr id="320" name="Google Shape;320;p47"/>
          <p:cNvSpPr/>
          <p:nvPr>
            <p:ph idx="3" type="pic"/>
          </p:nvPr>
        </p:nvSpPr>
        <p:spPr>
          <a:xfrm>
            <a:off x="5943600" y="1635225"/>
            <a:ext cx="2743200" cy="2799300"/>
          </a:xfrm>
          <a:prstGeom prst="rect">
            <a:avLst/>
          </a:prstGeom>
          <a:noFill/>
          <a:ln>
            <a:noFill/>
          </a:ln>
        </p:spPr>
      </p:sp>
      <p:sp>
        <p:nvSpPr>
          <p:cNvPr id="321" name="Google Shape;321;p47"/>
          <p:cNvSpPr txBox="1"/>
          <p:nvPr>
            <p:ph idx="4" type="subTitle"/>
          </p:nvPr>
        </p:nvSpPr>
        <p:spPr>
          <a:xfrm>
            <a:off x="645275" y="479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22" name="Google Shape;322;p47"/>
          <p:cNvSpPr txBox="1"/>
          <p:nvPr>
            <p:ph idx="5" type="subTitle"/>
          </p:nvPr>
        </p:nvSpPr>
        <p:spPr>
          <a:xfrm>
            <a:off x="3515675" y="479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23" name="Google Shape;323;p47"/>
          <p:cNvSpPr txBox="1"/>
          <p:nvPr>
            <p:ph idx="6" type="subTitle"/>
          </p:nvPr>
        </p:nvSpPr>
        <p:spPr>
          <a:xfrm>
            <a:off x="6386075" y="479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24" name="Google Shape;324;p47"/>
          <p:cNvSpPr txBox="1"/>
          <p:nvPr>
            <p:ph idx="7" type="body"/>
          </p:nvPr>
        </p:nvSpPr>
        <p:spPr>
          <a:xfrm>
            <a:off x="3156150" y="771725"/>
            <a:ext cx="2133900" cy="708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500"/>
              </a:spcBef>
              <a:spcAft>
                <a:spcPts val="0"/>
              </a:spcAft>
              <a:buSzPts val="800"/>
              <a:buChar char="○"/>
              <a:defRPr sz="800"/>
            </a:lvl2pPr>
            <a:lvl3pPr indent="-279400" lvl="2" marL="1371600">
              <a:spcBef>
                <a:spcPts val="500"/>
              </a:spcBef>
              <a:spcAft>
                <a:spcPts val="0"/>
              </a:spcAft>
              <a:buSzPts val="800"/>
              <a:buChar char="■"/>
              <a:defRPr sz="800"/>
            </a:lvl3pPr>
            <a:lvl4pPr indent="-279400" lvl="3" marL="1828800">
              <a:spcBef>
                <a:spcPts val="500"/>
              </a:spcBef>
              <a:spcAft>
                <a:spcPts val="0"/>
              </a:spcAft>
              <a:buSzPts val="800"/>
              <a:buChar char="●"/>
              <a:defRPr sz="800"/>
            </a:lvl4pPr>
            <a:lvl5pPr indent="-279400" lvl="4" marL="2286000">
              <a:spcBef>
                <a:spcPts val="500"/>
              </a:spcBef>
              <a:spcAft>
                <a:spcPts val="0"/>
              </a:spcAft>
              <a:buSzPts val="800"/>
              <a:buChar char="○"/>
              <a:defRPr sz="800"/>
            </a:lvl5pPr>
            <a:lvl6pPr indent="-279400" lvl="5" marL="2743200">
              <a:spcBef>
                <a:spcPts val="500"/>
              </a:spcBef>
              <a:spcAft>
                <a:spcPts val="0"/>
              </a:spcAft>
              <a:buSzPts val="800"/>
              <a:buChar char="■"/>
              <a:defRPr sz="800"/>
            </a:lvl6pPr>
            <a:lvl7pPr indent="-279400" lvl="6" marL="3200400">
              <a:spcBef>
                <a:spcPts val="500"/>
              </a:spcBef>
              <a:spcAft>
                <a:spcPts val="0"/>
              </a:spcAft>
              <a:buSzPts val="800"/>
              <a:buChar char="●"/>
              <a:defRPr sz="800"/>
            </a:lvl7pPr>
            <a:lvl8pPr indent="-279400" lvl="7" marL="3657600">
              <a:spcBef>
                <a:spcPts val="500"/>
              </a:spcBef>
              <a:spcAft>
                <a:spcPts val="0"/>
              </a:spcAft>
              <a:buSzPts val="800"/>
              <a:buChar char="○"/>
              <a:defRPr sz="800"/>
            </a:lvl8pPr>
            <a:lvl9pPr indent="-279400" lvl="8" marL="4114800">
              <a:spcBef>
                <a:spcPts val="500"/>
              </a:spcBef>
              <a:spcAft>
                <a:spcPts val="500"/>
              </a:spcAft>
              <a:buSzPts val="800"/>
              <a:buChar char="■"/>
              <a:defRPr sz="800"/>
            </a:lvl9pPr>
          </a:lstStyle>
          <a:p/>
        </p:txBody>
      </p:sp>
      <p:sp>
        <p:nvSpPr>
          <p:cNvPr id="325" name="Google Shape;325;p47"/>
          <p:cNvSpPr txBox="1"/>
          <p:nvPr>
            <p:ph idx="8" type="body"/>
          </p:nvPr>
        </p:nvSpPr>
        <p:spPr>
          <a:xfrm>
            <a:off x="342975" y="771725"/>
            <a:ext cx="2133900" cy="708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500"/>
              </a:spcBef>
              <a:spcAft>
                <a:spcPts val="0"/>
              </a:spcAft>
              <a:buSzPts val="800"/>
              <a:buChar char="○"/>
              <a:defRPr sz="800"/>
            </a:lvl2pPr>
            <a:lvl3pPr indent="-279400" lvl="2" marL="1371600">
              <a:spcBef>
                <a:spcPts val="500"/>
              </a:spcBef>
              <a:spcAft>
                <a:spcPts val="0"/>
              </a:spcAft>
              <a:buSzPts val="800"/>
              <a:buChar char="■"/>
              <a:defRPr sz="800"/>
            </a:lvl3pPr>
            <a:lvl4pPr indent="-279400" lvl="3" marL="1828800">
              <a:spcBef>
                <a:spcPts val="500"/>
              </a:spcBef>
              <a:spcAft>
                <a:spcPts val="0"/>
              </a:spcAft>
              <a:buSzPts val="800"/>
              <a:buChar char="●"/>
              <a:defRPr sz="800"/>
            </a:lvl4pPr>
            <a:lvl5pPr indent="-279400" lvl="4" marL="2286000">
              <a:spcBef>
                <a:spcPts val="500"/>
              </a:spcBef>
              <a:spcAft>
                <a:spcPts val="0"/>
              </a:spcAft>
              <a:buSzPts val="800"/>
              <a:buChar char="○"/>
              <a:defRPr sz="800"/>
            </a:lvl5pPr>
            <a:lvl6pPr indent="-279400" lvl="5" marL="2743200">
              <a:spcBef>
                <a:spcPts val="500"/>
              </a:spcBef>
              <a:spcAft>
                <a:spcPts val="0"/>
              </a:spcAft>
              <a:buSzPts val="800"/>
              <a:buChar char="■"/>
              <a:defRPr sz="800"/>
            </a:lvl6pPr>
            <a:lvl7pPr indent="-279400" lvl="6" marL="3200400">
              <a:spcBef>
                <a:spcPts val="500"/>
              </a:spcBef>
              <a:spcAft>
                <a:spcPts val="0"/>
              </a:spcAft>
              <a:buSzPts val="800"/>
              <a:buChar char="●"/>
              <a:defRPr sz="800"/>
            </a:lvl7pPr>
            <a:lvl8pPr indent="-279400" lvl="7" marL="3657600">
              <a:spcBef>
                <a:spcPts val="500"/>
              </a:spcBef>
              <a:spcAft>
                <a:spcPts val="0"/>
              </a:spcAft>
              <a:buSzPts val="800"/>
              <a:buChar char="○"/>
              <a:defRPr sz="800"/>
            </a:lvl8pPr>
            <a:lvl9pPr indent="-279400" lvl="8" marL="4114800">
              <a:spcBef>
                <a:spcPts val="500"/>
              </a:spcBef>
              <a:spcAft>
                <a:spcPts val="500"/>
              </a:spcAft>
              <a:buSzPts val="800"/>
              <a:buChar char="■"/>
              <a:defRPr sz="800"/>
            </a:lvl9pPr>
          </a:lstStyle>
          <a:p/>
        </p:txBody>
      </p:sp>
      <p:sp>
        <p:nvSpPr>
          <p:cNvPr id="326" name="Google Shape;326;p47"/>
          <p:cNvSpPr txBox="1"/>
          <p:nvPr>
            <p:ph idx="9"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327" name="Google Shape;327;p47"/>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28" name="Google Shape;328;p47"/>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2_1_1_1">
    <p:spTree>
      <p:nvGrpSpPr>
        <p:cNvPr id="329" name="Shape 329"/>
        <p:cNvGrpSpPr/>
        <p:nvPr/>
      </p:nvGrpSpPr>
      <p:grpSpPr>
        <a:xfrm>
          <a:off x="0" y="0"/>
          <a:ext cx="0" cy="0"/>
          <a:chOff x="0" y="0"/>
          <a:chExt cx="0" cy="0"/>
        </a:xfrm>
      </p:grpSpPr>
      <p:sp>
        <p:nvSpPr>
          <p:cNvPr id="330" name="Google Shape;330;p48"/>
          <p:cNvSpPr txBox="1"/>
          <p:nvPr>
            <p:ph idx="1" type="body"/>
          </p:nvPr>
        </p:nvSpPr>
        <p:spPr>
          <a:xfrm>
            <a:off x="6083625" y="3343625"/>
            <a:ext cx="27174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331" name="Google Shape;331;p48"/>
          <p:cNvSpPr txBox="1"/>
          <p:nvPr>
            <p:ph type="title"/>
          </p:nvPr>
        </p:nvSpPr>
        <p:spPr>
          <a:xfrm>
            <a:off x="342900" y="452925"/>
            <a:ext cx="8458200" cy="7089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cxnSp>
        <p:nvCxnSpPr>
          <p:cNvPr id="332" name="Google Shape;332;p48"/>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333" name="Google Shape;333;p48"/>
          <p:cNvCxnSpPr/>
          <p:nvPr/>
        </p:nvCxnSpPr>
        <p:spPr>
          <a:xfrm>
            <a:off x="342977" y="1266068"/>
            <a:ext cx="8471100" cy="0"/>
          </a:xfrm>
          <a:prstGeom prst="straightConnector1">
            <a:avLst/>
          </a:prstGeom>
          <a:noFill/>
          <a:ln cap="flat" cmpd="sng" w="9525">
            <a:solidFill>
              <a:schemeClr val="dk1"/>
            </a:solidFill>
            <a:prstDash val="solid"/>
            <a:round/>
            <a:headEnd len="med" w="med" type="none"/>
            <a:tailEnd len="med" w="med" type="none"/>
          </a:ln>
        </p:spPr>
      </p:cxnSp>
      <p:sp>
        <p:nvSpPr>
          <p:cNvPr id="334" name="Google Shape;334;p48"/>
          <p:cNvSpPr/>
          <p:nvPr/>
        </p:nvSpPr>
        <p:spPr>
          <a:xfrm>
            <a:off x="45372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5" name="Google Shape;335;p48"/>
          <p:cNvSpPr txBox="1"/>
          <p:nvPr>
            <p:ph idx="2" type="subTitle"/>
          </p:nvPr>
        </p:nvSpPr>
        <p:spPr>
          <a:xfrm>
            <a:off x="645275" y="2925159"/>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36" name="Google Shape;336;p48"/>
          <p:cNvSpPr txBox="1"/>
          <p:nvPr>
            <p:ph idx="3" type="body"/>
          </p:nvPr>
        </p:nvSpPr>
        <p:spPr>
          <a:xfrm>
            <a:off x="342975" y="3343625"/>
            <a:ext cx="27174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337" name="Google Shape;337;p48"/>
          <p:cNvSpPr/>
          <p:nvPr/>
        </p:nvSpPr>
        <p:spPr>
          <a:xfrm>
            <a:off x="3324052"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8" name="Google Shape;338;p48"/>
          <p:cNvSpPr txBox="1"/>
          <p:nvPr>
            <p:ph idx="4" type="subTitle"/>
          </p:nvPr>
        </p:nvSpPr>
        <p:spPr>
          <a:xfrm>
            <a:off x="3515600" y="2925159"/>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39" name="Google Shape;339;p48"/>
          <p:cNvSpPr txBox="1"/>
          <p:nvPr>
            <p:ph idx="5" type="body"/>
          </p:nvPr>
        </p:nvSpPr>
        <p:spPr>
          <a:xfrm>
            <a:off x="3213300" y="3343625"/>
            <a:ext cx="27174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340" name="Google Shape;340;p48"/>
          <p:cNvSpPr/>
          <p:nvPr/>
        </p:nvSpPr>
        <p:spPr>
          <a:xfrm>
            <a:off x="619437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1" name="Google Shape;341;p48"/>
          <p:cNvSpPr txBox="1"/>
          <p:nvPr>
            <p:ph idx="6" type="subTitle"/>
          </p:nvPr>
        </p:nvSpPr>
        <p:spPr>
          <a:xfrm>
            <a:off x="6385925" y="2925159"/>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42" name="Google Shape;342;p48"/>
          <p:cNvSpPr/>
          <p:nvPr>
            <p:ph idx="7" type="pic"/>
          </p:nvPr>
        </p:nvSpPr>
        <p:spPr>
          <a:xfrm>
            <a:off x="6194375" y="1494125"/>
            <a:ext cx="2492400" cy="1300800"/>
          </a:xfrm>
          <a:prstGeom prst="rect">
            <a:avLst/>
          </a:prstGeom>
          <a:noFill/>
          <a:ln>
            <a:noFill/>
          </a:ln>
        </p:spPr>
      </p:sp>
      <p:sp>
        <p:nvSpPr>
          <p:cNvPr id="343" name="Google Shape;343;p48"/>
          <p:cNvSpPr/>
          <p:nvPr>
            <p:ph idx="8" type="pic"/>
          </p:nvPr>
        </p:nvSpPr>
        <p:spPr>
          <a:xfrm>
            <a:off x="455475" y="1494125"/>
            <a:ext cx="2492400" cy="1300800"/>
          </a:xfrm>
          <a:prstGeom prst="rect">
            <a:avLst/>
          </a:prstGeom>
          <a:noFill/>
          <a:ln>
            <a:noFill/>
          </a:ln>
        </p:spPr>
      </p:sp>
      <p:sp>
        <p:nvSpPr>
          <p:cNvPr id="344" name="Google Shape;344;p48"/>
          <p:cNvSpPr/>
          <p:nvPr>
            <p:ph idx="9" type="pic"/>
          </p:nvPr>
        </p:nvSpPr>
        <p:spPr>
          <a:xfrm>
            <a:off x="3324925" y="1494125"/>
            <a:ext cx="2492400" cy="1300800"/>
          </a:xfrm>
          <a:prstGeom prst="rect">
            <a:avLst/>
          </a:prstGeom>
          <a:noFill/>
          <a:ln>
            <a:noFill/>
          </a:ln>
        </p:spPr>
      </p:sp>
      <p:sp>
        <p:nvSpPr>
          <p:cNvPr id="345" name="Google Shape;345;p4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46" name="Google Shape;346;p4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2_1_1_1_1">
    <p:spTree>
      <p:nvGrpSpPr>
        <p:cNvPr id="347" name="Shape 347"/>
        <p:cNvGrpSpPr/>
        <p:nvPr/>
      </p:nvGrpSpPr>
      <p:grpSpPr>
        <a:xfrm>
          <a:off x="0" y="0"/>
          <a:ext cx="0" cy="0"/>
          <a:chOff x="0" y="0"/>
          <a:chExt cx="0" cy="0"/>
        </a:xfrm>
      </p:grpSpPr>
      <p:sp>
        <p:nvSpPr>
          <p:cNvPr id="348" name="Google Shape;348;p49"/>
          <p:cNvSpPr txBox="1"/>
          <p:nvPr>
            <p:ph type="title"/>
          </p:nvPr>
        </p:nvSpPr>
        <p:spPr>
          <a:xfrm>
            <a:off x="342900" y="452925"/>
            <a:ext cx="8458200" cy="7089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cxnSp>
        <p:nvCxnSpPr>
          <p:cNvPr id="349" name="Google Shape;349;p49"/>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350" name="Google Shape;350;p49"/>
          <p:cNvCxnSpPr/>
          <p:nvPr/>
        </p:nvCxnSpPr>
        <p:spPr>
          <a:xfrm>
            <a:off x="342977" y="1266068"/>
            <a:ext cx="8471100" cy="0"/>
          </a:xfrm>
          <a:prstGeom prst="straightConnector1">
            <a:avLst/>
          </a:prstGeom>
          <a:noFill/>
          <a:ln cap="flat" cmpd="sng" w="9525">
            <a:solidFill>
              <a:schemeClr val="dk1"/>
            </a:solidFill>
            <a:prstDash val="solid"/>
            <a:round/>
            <a:headEnd len="med" w="med" type="none"/>
            <a:tailEnd len="med" w="med" type="none"/>
          </a:ln>
        </p:spPr>
      </p:cxnSp>
      <p:sp>
        <p:nvSpPr>
          <p:cNvPr id="351" name="Google Shape;351;p49"/>
          <p:cNvSpPr/>
          <p:nvPr>
            <p:ph idx="2" type="pic"/>
          </p:nvPr>
        </p:nvSpPr>
        <p:spPr>
          <a:xfrm>
            <a:off x="455475" y="1494125"/>
            <a:ext cx="3621300" cy="1300800"/>
          </a:xfrm>
          <a:prstGeom prst="rect">
            <a:avLst/>
          </a:prstGeom>
          <a:noFill/>
          <a:ln>
            <a:noFill/>
          </a:ln>
        </p:spPr>
      </p:sp>
      <p:sp>
        <p:nvSpPr>
          <p:cNvPr id="352" name="Google Shape;352;p49"/>
          <p:cNvSpPr/>
          <p:nvPr/>
        </p:nvSpPr>
        <p:spPr>
          <a:xfrm>
            <a:off x="45372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3" name="Google Shape;353;p49"/>
          <p:cNvSpPr txBox="1"/>
          <p:nvPr>
            <p:ph idx="1" type="subTitle"/>
          </p:nvPr>
        </p:nvSpPr>
        <p:spPr>
          <a:xfrm>
            <a:off x="645275" y="2925159"/>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54" name="Google Shape;354;p49"/>
          <p:cNvSpPr txBox="1"/>
          <p:nvPr>
            <p:ph idx="3" type="body"/>
          </p:nvPr>
        </p:nvSpPr>
        <p:spPr>
          <a:xfrm>
            <a:off x="342975" y="3343625"/>
            <a:ext cx="39237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355" name="Google Shape;355;p49"/>
          <p:cNvSpPr/>
          <p:nvPr/>
        </p:nvSpPr>
        <p:spPr>
          <a:xfrm>
            <a:off x="468927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6" name="Google Shape;356;p49"/>
          <p:cNvSpPr txBox="1"/>
          <p:nvPr>
            <p:ph idx="4" type="subTitle"/>
          </p:nvPr>
        </p:nvSpPr>
        <p:spPr>
          <a:xfrm>
            <a:off x="5261825" y="2925159"/>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357" name="Google Shape;357;p49"/>
          <p:cNvSpPr txBox="1"/>
          <p:nvPr>
            <p:ph idx="5" type="body"/>
          </p:nvPr>
        </p:nvSpPr>
        <p:spPr>
          <a:xfrm>
            <a:off x="4959525" y="3343625"/>
            <a:ext cx="39237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358" name="Google Shape;358;p49"/>
          <p:cNvSpPr/>
          <p:nvPr>
            <p:ph idx="6" type="pic"/>
          </p:nvPr>
        </p:nvSpPr>
        <p:spPr>
          <a:xfrm>
            <a:off x="5070275" y="1494125"/>
            <a:ext cx="3621300" cy="1300800"/>
          </a:xfrm>
          <a:prstGeom prst="rect">
            <a:avLst/>
          </a:prstGeom>
          <a:noFill/>
          <a:ln>
            <a:noFill/>
          </a:ln>
        </p:spPr>
      </p:sp>
      <p:sp>
        <p:nvSpPr>
          <p:cNvPr id="359" name="Google Shape;359;p4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60" name="Google Shape;360;p4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text">
  <p:cSld name="CUSTOM_4">
    <p:spTree>
      <p:nvGrpSpPr>
        <p:cNvPr id="361" name="Shape 361"/>
        <p:cNvGrpSpPr/>
        <p:nvPr/>
      </p:nvGrpSpPr>
      <p:grpSpPr>
        <a:xfrm>
          <a:off x="0" y="0"/>
          <a:ext cx="0" cy="0"/>
          <a:chOff x="0" y="0"/>
          <a:chExt cx="0" cy="0"/>
        </a:xfrm>
      </p:grpSpPr>
      <p:sp>
        <p:nvSpPr>
          <p:cNvPr id="362" name="Google Shape;362;p50"/>
          <p:cNvSpPr txBox="1"/>
          <p:nvPr>
            <p:ph idx="1" type="subTitle"/>
          </p:nvPr>
        </p:nvSpPr>
        <p:spPr>
          <a:xfrm>
            <a:off x="342925" y="457200"/>
            <a:ext cx="4068000" cy="2720700"/>
          </a:xfrm>
          <a:prstGeom prst="rect">
            <a:avLst/>
          </a:prstGeom>
        </p:spPr>
        <p:txBody>
          <a:bodyPr anchorCtr="0" anchor="t"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363" name="Google Shape;363;p50"/>
          <p:cNvSpPr txBox="1"/>
          <p:nvPr>
            <p:ph idx="2" type="subTitle"/>
          </p:nvPr>
        </p:nvSpPr>
        <p:spPr>
          <a:xfrm>
            <a:off x="4724500" y="457200"/>
            <a:ext cx="2506500" cy="2720700"/>
          </a:xfrm>
          <a:prstGeom prst="rect">
            <a:avLst/>
          </a:prstGeom>
        </p:spPr>
        <p:txBody>
          <a:bodyPr anchorCtr="0" anchor="t"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364" name="Google Shape;364;p50"/>
          <p:cNvSpPr txBox="1"/>
          <p:nvPr>
            <p:ph idx="3" type="subTitle"/>
          </p:nvPr>
        </p:nvSpPr>
        <p:spPr>
          <a:xfrm>
            <a:off x="7494500" y="457200"/>
            <a:ext cx="1192500" cy="2720700"/>
          </a:xfrm>
          <a:prstGeom prst="rect">
            <a:avLst/>
          </a:prstGeom>
        </p:spPr>
        <p:txBody>
          <a:bodyPr anchorCtr="0" anchor="t"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365" name="Google Shape;365;p50"/>
          <p:cNvSpPr txBox="1"/>
          <p:nvPr>
            <p:ph idx="4" type="body"/>
          </p:nvPr>
        </p:nvSpPr>
        <p:spPr>
          <a:xfrm>
            <a:off x="342925" y="3553200"/>
            <a:ext cx="4068000" cy="1015800"/>
          </a:xfrm>
          <a:prstGeom prst="rect">
            <a:avLst/>
          </a:prstGeom>
        </p:spPr>
        <p:txBody>
          <a:bodyPr anchorCtr="0" anchor="b"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66" name="Google Shape;366;p50"/>
          <p:cNvSpPr txBox="1"/>
          <p:nvPr>
            <p:ph idx="5" type="body"/>
          </p:nvPr>
        </p:nvSpPr>
        <p:spPr>
          <a:xfrm>
            <a:off x="4724500" y="3553200"/>
            <a:ext cx="2506500" cy="1015800"/>
          </a:xfrm>
          <a:prstGeom prst="rect">
            <a:avLst/>
          </a:prstGeom>
        </p:spPr>
        <p:txBody>
          <a:bodyPr anchorCtr="0" anchor="b"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67" name="Google Shape;367;p50"/>
          <p:cNvSpPr txBox="1"/>
          <p:nvPr>
            <p:ph idx="6" type="body"/>
          </p:nvPr>
        </p:nvSpPr>
        <p:spPr>
          <a:xfrm>
            <a:off x="7494400" y="3553200"/>
            <a:ext cx="1192500" cy="1015800"/>
          </a:xfrm>
          <a:prstGeom prst="rect">
            <a:avLst/>
          </a:prstGeom>
        </p:spPr>
        <p:txBody>
          <a:bodyPr anchorCtr="0" anchor="b"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368" name="Google Shape;368;p50"/>
          <p:cNvSpPr txBox="1"/>
          <p:nvPr>
            <p:ph idx="7"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369" name="Google Shape;369;p5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70" name="Google Shape;370;p5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lage elements">
  <p:cSld name="CUSTOM_5">
    <p:spTree>
      <p:nvGrpSpPr>
        <p:cNvPr id="371" name="Shape 371"/>
        <p:cNvGrpSpPr/>
        <p:nvPr/>
      </p:nvGrpSpPr>
      <p:grpSpPr>
        <a:xfrm>
          <a:off x="0" y="0"/>
          <a:ext cx="0" cy="0"/>
          <a:chOff x="0" y="0"/>
          <a:chExt cx="0" cy="0"/>
        </a:xfrm>
      </p:grpSpPr>
      <p:sp>
        <p:nvSpPr>
          <p:cNvPr id="372" name="Google Shape;372;p51"/>
          <p:cNvSpPr txBox="1"/>
          <p:nvPr>
            <p:ph type="title"/>
          </p:nvPr>
        </p:nvSpPr>
        <p:spPr>
          <a:xfrm>
            <a:off x="342900" y="452925"/>
            <a:ext cx="8354400" cy="15021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73" name="Google Shape;373;p51"/>
          <p:cNvSpPr txBox="1"/>
          <p:nvPr>
            <p:ph idx="1" type="subTitle"/>
          </p:nvPr>
        </p:nvSpPr>
        <p:spPr>
          <a:xfrm>
            <a:off x="3429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374" name="Google Shape;374;p51"/>
          <p:cNvSpPr txBox="1"/>
          <p:nvPr>
            <p:ph idx="2" type="subTitle"/>
          </p:nvPr>
        </p:nvSpPr>
        <p:spPr>
          <a:xfrm>
            <a:off x="24731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375" name="Google Shape;375;p51"/>
          <p:cNvSpPr txBox="1"/>
          <p:nvPr>
            <p:ph idx="3" type="subTitle"/>
          </p:nvPr>
        </p:nvSpPr>
        <p:spPr>
          <a:xfrm>
            <a:off x="46033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376" name="Google Shape;376;p51"/>
          <p:cNvSpPr txBox="1"/>
          <p:nvPr>
            <p:ph idx="4" type="subTitle"/>
          </p:nvPr>
        </p:nvSpPr>
        <p:spPr>
          <a:xfrm>
            <a:off x="67335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377" name="Google Shape;377;p51"/>
          <p:cNvSpPr txBox="1"/>
          <p:nvPr>
            <p:ph idx="5"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378" name="Google Shape;378;p5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79" name="Google Shape;379;p5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USTOM_9">
    <p:spTree>
      <p:nvGrpSpPr>
        <p:cNvPr id="380" name="Shape 380"/>
        <p:cNvGrpSpPr/>
        <p:nvPr/>
      </p:nvGrpSpPr>
      <p:grpSpPr>
        <a:xfrm>
          <a:off x="0" y="0"/>
          <a:ext cx="0" cy="0"/>
          <a:chOff x="0" y="0"/>
          <a:chExt cx="0" cy="0"/>
        </a:xfrm>
      </p:grpSpPr>
      <p:sp>
        <p:nvSpPr>
          <p:cNvPr id="381" name="Google Shape;381;p52"/>
          <p:cNvSpPr txBox="1"/>
          <p:nvPr>
            <p:ph idx="1" type="body"/>
          </p:nvPr>
        </p:nvSpPr>
        <p:spPr>
          <a:xfrm>
            <a:off x="457200" y="3899675"/>
            <a:ext cx="5192400" cy="669300"/>
          </a:xfrm>
          <a:prstGeom prst="rect">
            <a:avLst/>
          </a:prstGeom>
        </p:spPr>
        <p:txBody>
          <a:bodyPr anchorCtr="0" anchor="b"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382" name="Google Shape;382;p5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83" name="Google Shape;383;p5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84" name="Shape 384"/>
        <p:cNvGrpSpPr/>
        <p:nvPr/>
      </p:nvGrpSpPr>
      <p:grpSpPr>
        <a:xfrm>
          <a:off x="0" y="0"/>
          <a:ext cx="0" cy="0"/>
          <a:chOff x="0" y="0"/>
          <a:chExt cx="0" cy="0"/>
        </a:xfrm>
      </p:grpSpPr>
      <p:pic>
        <p:nvPicPr>
          <p:cNvPr id="385" name="Google Shape;385;p53" title="AdobeStock_703691349.png"/>
          <p:cNvPicPr preferRelativeResize="0"/>
          <p:nvPr/>
        </p:nvPicPr>
        <p:blipFill rotWithShape="1">
          <a:blip r:embed="rId2">
            <a:alphaModFix amt="6000"/>
          </a:blip>
          <a:srcRect b="0" l="5463" r="4681" t="0"/>
          <a:stretch/>
        </p:blipFill>
        <p:spPr>
          <a:xfrm>
            <a:off x="0" y="0"/>
            <a:ext cx="9225175" cy="51435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with footer" type="title">
  <p:cSld name="TITLE">
    <p:spTree>
      <p:nvGrpSpPr>
        <p:cNvPr id="390" name="Shape 390"/>
        <p:cNvGrpSpPr/>
        <p:nvPr/>
      </p:nvGrpSpPr>
      <p:grpSpPr>
        <a:xfrm>
          <a:off x="0" y="0"/>
          <a:ext cx="0" cy="0"/>
          <a:chOff x="0" y="0"/>
          <a:chExt cx="0" cy="0"/>
        </a:xfrm>
      </p:grpSpPr>
      <p:sp>
        <p:nvSpPr>
          <p:cNvPr id="391" name="Google Shape;391;p5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392" name="Google Shape;392;p55"/>
          <p:cNvSpPr txBox="1"/>
          <p:nvPr>
            <p:ph type="title"/>
          </p:nvPr>
        </p:nvSpPr>
        <p:spPr>
          <a:xfrm>
            <a:off x="342900" y="452925"/>
            <a:ext cx="3544800" cy="4116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93" name="Google Shape;393;p55"/>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394" name="Google Shape;394;p5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5" name="Google Shape;395;p55" title="marks and quotes (34).png"/>
          <p:cNvPicPr preferRelativeResize="0"/>
          <p:nvPr/>
        </p:nvPicPr>
        <p:blipFill rotWithShape="1">
          <a:blip r:embed="rId2">
            <a:alphaModFix/>
          </a:blip>
          <a:srcRect b="6378" l="57170" r="12320" t="3026"/>
          <a:stretch/>
        </p:blipFill>
        <p:spPr>
          <a:xfrm>
            <a:off x="75000" y="383275"/>
            <a:ext cx="2456100" cy="4585476"/>
          </a:xfrm>
          <a:prstGeom prst="rect">
            <a:avLst/>
          </a:prstGeom>
          <a:noFill/>
          <a:ln>
            <a:noFill/>
          </a:ln>
        </p:spPr>
      </p:pic>
      <p:pic>
        <p:nvPicPr>
          <p:cNvPr id="396" name="Google Shape;396;p55" title="marks and quotes (35).png"/>
          <p:cNvPicPr preferRelativeResize="0"/>
          <p:nvPr/>
        </p:nvPicPr>
        <p:blipFill rotWithShape="1">
          <a:blip r:embed="rId3">
            <a:alphaModFix/>
          </a:blip>
          <a:srcRect b="8054" l="3709" r="36181" t="35346"/>
          <a:stretch/>
        </p:blipFill>
        <p:spPr>
          <a:xfrm>
            <a:off x="2606275" y="2571750"/>
            <a:ext cx="3934275" cy="2465276"/>
          </a:xfrm>
          <a:prstGeom prst="rect">
            <a:avLst/>
          </a:prstGeom>
          <a:noFill/>
          <a:ln>
            <a:noFill/>
          </a:ln>
        </p:spPr>
      </p:pic>
      <p:pic>
        <p:nvPicPr>
          <p:cNvPr id="397" name="Google Shape;397;p55" title="marks and quotes (34).png"/>
          <p:cNvPicPr preferRelativeResize="0"/>
          <p:nvPr/>
        </p:nvPicPr>
        <p:blipFill rotWithShape="1">
          <a:blip r:embed="rId2">
            <a:alphaModFix/>
          </a:blip>
          <a:srcRect b="6378" l="57170" r="12320" t="3026"/>
          <a:stretch/>
        </p:blipFill>
        <p:spPr>
          <a:xfrm>
            <a:off x="6536089" y="383275"/>
            <a:ext cx="2456110" cy="4376951"/>
          </a:xfrm>
          <a:prstGeom prst="rect">
            <a:avLst/>
          </a:prstGeom>
          <a:noFill/>
          <a:ln>
            <a:noFill/>
          </a:ln>
        </p:spPr>
      </p:pic>
      <p:pic>
        <p:nvPicPr>
          <p:cNvPr id="398" name="Google Shape;398;p55" title="marks and quotes (35).png"/>
          <p:cNvPicPr preferRelativeResize="0"/>
          <p:nvPr/>
        </p:nvPicPr>
        <p:blipFill rotWithShape="1">
          <a:blip r:embed="rId3">
            <a:alphaModFix/>
          </a:blip>
          <a:srcRect b="8054" l="3709" r="36181" t="35346"/>
          <a:stretch/>
        </p:blipFill>
        <p:spPr>
          <a:xfrm>
            <a:off x="2606275" y="106475"/>
            <a:ext cx="3934275" cy="2465276"/>
          </a:xfrm>
          <a:prstGeom prst="rect">
            <a:avLst/>
          </a:prstGeom>
          <a:noFill/>
          <a:ln>
            <a:noFill/>
          </a:ln>
        </p:spPr>
      </p:pic>
    </p:spTree>
  </p:cSld>
  <p:clrMapOvr>
    <a:masterClrMapping/>
  </p:clrMapOvr>
  <p:extLst>
    <p:ext uri="{DCECCB84-F9BA-43D5-87BE-67443E8EF086}">
      <p15:sldGuideLst>
        <p15:guide id="1" orient="horz" pos="2880">
          <p15:clr>
            <a:srgbClr val="E46962"/>
          </p15:clr>
        </p15:guide>
        <p15:guide id="2" orient="horz" pos="432">
          <p15:clr>
            <a:srgbClr val="E46962"/>
          </p15:clr>
        </p15:guide>
        <p15:guide id="3" orient="horz" pos="2736">
          <p15:clr>
            <a:srgbClr val="E46962"/>
          </p15:clr>
        </p15:guide>
        <p15:guide id="4" pos="5184">
          <p15:clr>
            <a:srgbClr val="E46962"/>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399" name="Shape 399"/>
        <p:cNvGrpSpPr/>
        <p:nvPr/>
      </p:nvGrpSpPr>
      <p:grpSpPr>
        <a:xfrm>
          <a:off x="0" y="0"/>
          <a:ext cx="0" cy="0"/>
          <a:chOff x="0" y="0"/>
          <a:chExt cx="0" cy="0"/>
        </a:xfrm>
      </p:grpSpPr>
      <p:sp>
        <p:nvSpPr>
          <p:cNvPr id="400" name="Google Shape;400;p56"/>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1" name="Google Shape;401;p56"/>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02" name="Google Shape;402;p56"/>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403" name="Shape 403"/>
        <p:cNvGrpSpPr/>
        <p:nvPr/>
      </p:nvGrpSpPr>
      <p:grpSpPr>
        <a:xfrm>
          <a:off x="0" y="0"/>
          <a:ext cx="0" cy="0"/>
          <a:chOff x="0" y="0"/>
          <a:chExt cx="0" cy="0"/>
        </a:xfrm>
      </p:grpSpPr>
      <p:sp>
        <p:nvSpPr>
          <p:cNvPr id="404" name="Google Shape;404;p5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406" name="Google Shape;406;p5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p:txBody>
      </p:sp>
      <p:sp>
        <p:nvSpPr>
          <p:cNvPr id="407" name="Google Shape;407;p5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Clr>
                <a:schemeClr val="accent1"/>
              </a:buClr>
              <a:buSzPts val="1200"/>
              <a:buChar char="●"/>
              <a:defRPr>
                <a:solidFill>
                  <a:schemeClr val="accent1"/>
                </a:solidFill>
              </a:defRPr>
            </a:lvl1pPr>
            <a:lvl2pPr indent="-304800" lvl="1" marL="914400">
              <a:spcBef>
                <a:spcPts val="500"/>
              </a:spcBef>
              <a:spcAft>
                <a:spcPts val="0"/>
              </a:spcAft>
              <a:buClr>
                <a:schemeClr val="accent1"/>
              </a:buClr>
              <a:buSzPts val="1200"/>
              <a:buChar char="○"/>
              <a:defRPr>
                <a:solidFill>
                  <a:schemeClr val="accent1"/>
                </a:solidFill>
              </a:defRPr>
            </a:lvl2pPr>
            <a:lvl3pPr indent="-304800" lvl="2" marL="1371600">
              <a:spcBef>
                <a:spcPts val="500"/>
              </a:spcBef>
              <a:spcAft>
                <a:spcPts val="0"/>
              </a:spcAft>
              <a:buClr>
                <a:schemeClr val="accent1"/>
              </a:buClr>
              <a:buSzPts val="1200"/>
              <a:buChar char="■"/>
              <a:defRPr>
                <a:solidFill>
                  <a:schemeClr val="accent1"/>
                </a:solidFill>
              </a:defRPr>
            </a:lvl3pPr>
            <a:lvl4pPr indent="-304800" lvl="3" marL="1828800">
              <a:spcBef>
                <a:spcPts val="500"/>
              </a:spcBef>
              <a:spcAft>
                <a:spcPts val="0"/>
              </a:spcAft>
              <a:buClr>
                <a:schemeClr val="accent1"/>
              </a:buClr>
              <a:buSzPts val="1200"/>
              <a:buChar char="●"/>
              <a:defRPr>
                <a:solidFill>
                  <a:schemeClr val="accent1"/>
                </a:solidFill>
              </a:defRPr>
            </a:lvl4pPr>
            <a:lvl5pPr indent="-304800" lvl="4" marL="2286000">
              <a:spcBef>
                <a:spcPts val="500"/>
              </a:spcBef>
              <a:spcAft>
                <a:spcPts val="0"/>
              </a:spcAft>
              <a:buClr>
                <a:schemeClr val="accent1"/>
              </a:buClr>
              <a:buSzPts val="1200"/>
              <a:buChar char="○"/>
              <a:defRPr>
                <a:solidFill>
                  <a:schemeClr val="accent1"/>
                </a:solidFill>
              </a:defRPr>
            </a:lvl5pPr>
            <a:lvl6pPr indent="-304800" lvl="5" marL="2743200">
              <a:spcBef>
                <a:spcPts val="500"/>
              </a:spcBef>
              <a:spcAft>
                <a:spcPts val="0"/>
              </a:spcAft>
              <a:buClr>
                <a:schemeClr val="accent1"/>
              </a:buClr>
              <a:buSzPts val="1200"/>
              <a:buChar char="■"/>
              <a:defRPr>
                <a:solidFill>
                  <a:schemeClr val="accent1"/>
                </a:solidFill>
              </a:defRPr>
            </a:lvl6pPr>
            <a:lvl7pPr indent="-304800" lvl="6" marL="3200400">
              <a:spcBef>
                <a:spcPts val="500"/>
              </a:spcBef>
              <a:spcAft>
                <a:spcPts val="0"/>
              </a:spcAft>
              <a:buClr>
                <a:schemeClr val="accent1"/>
              </a:buClr>
              <a:buSzPts val="1200"/>
              <a:buChar char="●"/>
              <a:defRPr>
                <a:solidFill>
                  <a:schemeClr val="accent1"/>
                </a:solidFill>
              </a:defRPr>
            </a:lvl7pPr>
            <a:lvl8pPr indent="-304800" lvl="7" marL="3657600">
              <a:spcBef>
                <a:spcPts val="500"/>
              </a:spcBef>
              <a:spcAft>
                <a:spcPts val="0"/>
              </a:spcAft>
              <a:buClr>
                <a:schemeClr val="accent1"/>
              </a:buClr>
              <a:buSzPts val="1200"/>
              <a:buChar char="○"/>
              <a:defRPr>
                <a:solidFill>
                  <a:schemeClr val="accent1"/>
                </a:solidFill>
              </a:defRPr>
            </a:lvl8pPr>
            <a:lvl9pPr indent="-304800" lvl="8" marL="4114800">
              <a:spcBef>
                <a:spcPts val="500"/>
              </a:spcBef>
              <a:spcAft>
                <a:spcPts val="500"/>
              </a:spcAft>
              <a:buClr>
                <a:schemeClr val="accent1"/>
              </a:buClr>
              <a:buSzPts val="1200"/>
              <a:buChar char="■"/>
              <a:defRPr>
                <a:solidFill>
                  <a:schemeClr val="accent1"/>
                </a:solidFill>
              </a:defRPr>
            </a:lvl9pPr>
          </a:lstStyle>
          <a:p/>
        </p:txBody>
      </p:sp>
      <p:sp>
        <p:nvSpPr>
          <p:cNvPr id="408" name="Google Shape;408;p5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image">
  <p:cSld name="TITLE_1">
    <p:spTree>
      <p:nvGrpSpPr>
        <p:cNvPr id="409" name="Shape 409"/>
        <p:cNvGrpSpPr/>
        <p:nvPr/>
      </p:nvGrpSpPr>
      <p:grpSpPr>
        <a:xfrm>
          <a:off x="0" y="0"/>
          <a:ext cx="0" cy="0"/>
          <a:chOff x="0" y="0"/>
          <a:chExt cx="0" cy="0"/>
        </a:xfrm>
      </p:grpSpPr>
      <p:sp>
        <p:nvSpPr>
          <p:cNvPr id="410" name="Google Shape;410;p58"/>
          <p:cNvSpPr txBox="1"/>
          <p:nvPr>
            <p:ph type="title"/>
          </p:nvPr>
        </p:nvSpPr>
        <p:spPr>
          <a:xfrm>
            <a:off x="342900" y="452925"/>
            <a:ext cx="3544800" cy="4116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11" name="Google Shape;411;p58"/>
          <p:cNvSpPr/>
          <p:nvPr/>
        </p:nvSpPr>
        <p:spPr>
          <a:xfrm>
            <a:off x="4797600" y="685800"/>
            <a:ext cx="3432000" cy="343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412" name="Google Shape;412;p58"/>
          <p:cNvSpPr/>
          <p:nvPr>
            <p:ph idx="2" type="pic"/>
          </p:nvPr>
        </p:nvSpPr>
        <p:spPr>
          <a:xfrm>
            <a:off x="4582800" y="1099500"/>
            <a:ext cx="3233100" cy="3233100"/>
          </a:xfrm>
          <a:prstGeom prst="rect">
            <a:avLst/>
          </a:prstGeom>
          <a:noFill/>
          <a:ln>
            <a:noFill/>
          </a:ln>
        </p:spPr>
      </p:sp>
      <p:sp>
        <p:nvSpPr>
          <p:cNvPr id="413" name="Google Shape;413;p5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14" name="Google Shape;414;p5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880">
          <p15:clr>
            <a:srgbClr val="E46962"/>
          </p15:clr>
        </p15:guide>
        <p15:guide id="2" orient="horz" pos="432">
          <p15:clr>
            <a:srgbClr val="E46962"/>
          </p15:clr>
        </p15:guide>
        <p15:guide id="3" orient="horz" pos="2736">
          <p15:clr>
            <a:srgbClr val="E46962"/>
          </p15:clr>
        </p15:guide>
        <p15:guide id="4" pos="5184">
          <p15:clr>
            <a:srgbClr val="E46962"/>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and image">
  <p:cSld name="TITLE_1_1">
    <p:spTree>
      <p:nvGrpSpPr>
        <p:cNvPr id="415" name="Shape 415"/>
        <p:cNvGrpSpPr/>
        <p:nvPr/>
      </p:nvGrpSpPr>
      <p:grpSpPr>
        <a:xfrm>
          <a:off x="0" y="0"/>
          <a:ext cx="0" cy="0"/>
          <a:chOff x="0" y="0"/>
          <a:chExt cx="0" cy="0"/>
        </a:xfrm>
      </p:grpSpPr>
      <p:sp>
        <p:nvSpPr>
          <p:cNvPr id="416" name="Google Shape;416;p59"/>
          <p:cNvSpPr/>
          <p:nvPr/>
        </p:nvSpPr>
        <p:spPr>
          <a:xfrm>
            <a:off x="4797600" y="685800"/>
            <a:ext cx="3432000" cy="343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417" name="Google Shape;417;p59"/>
          <p:cNvSpPr/>
          <p:nvPr>
            <p:ph idx="2" type="pic"/>
          </p:nvPr>
        </p:nvSpPr>
        <p:spPr>
          <a:xfrm>
            <a:off x="4582800" y="1099500"/>
            <a:ext cx="3233100" cy="3233100"/>
          </a:xfrm>
          <a:prstGeom prst="rect">
            <a:avLst/>
          </a:prstGeom>
          <a:noFill/>
          <a:ln>
            <a:noFill/>
          </a:ln>
        </p:spPr>
      </p:sp>
      <p:sp>
        <p:nvSpPr>
          <p:cNvPr id="418" name="Google Shape;418;p59"/>
          <p:cNvSpPr txBox="1"/>
          <p:nvPr>
            <p:ph idx="1" type="body"/>
          </p:nvPr>
        </p:nvSpPr>
        <p:spPr>
          <a:xfrm>
            <a:off x="342975" y="2630575"/>
            <a:ext cx="3752700" cy="1938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19" name="Google Shape;419;p59"/>
          <p:cNvSpPr txBox="1"/>
          <p:nvPr>
            <p:ph type="title"/>
          </p:nvPr>
        </p:nvSpPr>
        <p:spPr>
          <a:xfrm>
            <a:off x="342900" y="452925"/>
            <a:ext cx="3752700" cy="20517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20" name="Google Shape;420;p5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21" name="Google Shape;421;p5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880">
          <p15:clr>
            <a:srgbClr val="E46962"/>
          </p15:clr>
        </p15:guide>
        <p15:guide id="2" orient="horz" pos="432">
          <p15:clr>
            <a:srgbClr val="E46962"/>
          </p15:clr>
        </p15:guide>
        <p15:guide id="3" orient="horz" pos="2736">
          <p15:clr>
            <a:srgbClr val="E46962"/>
          </p15:clr>
        </p15:guide>
        <p15:guide id="4" pos="5184">
          <p15:clr>
            <a:srgbClr val="E46962"/>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secHead">
  <p:cSld name="SECTION_HEADER">
    <p:spTree>
      <p:nvGrpSpPr>
        <p:cNvPr id="422" name="Shape 422"/>
        <p:cNvGrpSpPr/>
        <p:nvPr/>
      </p:nvGrpSpPr>
      <p:grpSpPr>
        <a:xfrm>
          <a:off x="0" y="0"/>
          <a:ext cx="0" cy="0"/>
          <a:chOff x="0" y="0"/>
          <a:chExt cx="0" cy="0"/>
        </a:xfrm>
      </p:grpSpPr>
      <p:sp>
        <p:nvSpPr>
          <p:cNvPr id="423" name="Google Shape;423;p60"/>
          <p:cNvSpPr txBox="1"/>
          <p:nvPr>
            <p:ph idx="1" type="subTitle"/>
          </p:nvPr>
        </p:nvSpPr>
        <p:spPr>
          <a:xfrm>
            <a:off x="4582900" y="1058100"/>
            <a:ext cx="1047600" cy="3027300"/>
          </a:xfrm>
          <a:prstGeom prst="rect">
            <a:avLst/>
          </a:prstGeom>
        </p:spPr>
        <p:txBody>
          <a:bodyPr anchorCtr="0" anchor="ctr" bIns="91425" lIns="91425" spcFirstLastPara="1" rIns="91425" wrap="square" tIns="91425">
            <a:noAutofit/>
          </a:bodyPr>
          <a:lstStyle>
            <a:lvl1pPr lvl="0" algn="r">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lgn="r">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424" name="Google Shape;424;p60"/>
          <p:cNvSpPr txBox="1"/>
          <p:nvPr>
            <p:ph idx="2" type="subTitle"/>
          </p:nvPr>
        </p:nvSpPr>
        <p:spPr>
          <a:xfrm>
            <a:off x="6284500" y="1058100"/>
            <a:ext cx="2402400" cy="3027300"/>
          </a:xfrm>
          <a:prstGeom prst="rect">
            <a:avLst/>
          </a:prstGeom>
        </p:spPr>
        <p:txBody>
          <a:bodyPr anchorCtr="0" anchor="ctr"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lgn="r">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425" name="Google Shape;425;p60"/>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26" name="Google Shape;426;p60"/>
          <p:cNvSpPr txBox="1"/>
          <p:nvPr>
            <p:ph type="title"/>
          </p:nvPr>
        </p:nvSpPr>
        <p:spPr>
          <a:xfrm>
            <a:off x="342900" y="1817100"/>
            <a:ext cx="3650700" cy="15093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27" name="Google Shape;427;p6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28" name="Google Shape;428;p6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section title and description">
  <p:cSld name="SECTION_HEADER_1">
    <p:spTree>
      <p:nvGrpSpPr>
        <p:cNvPr id="429" name="Shape 429"/>
        <p:cNvGrpSpPr/>
        <p:nvPr/>
      </p:nvGrpSpPr>
      <p:grpSpPr>
        <a:xfrm>
          <a:off x="0" y="0"/>
          <a:ext cx="0" cy="0"/>
          <a:chOff x="0" y="0"/>
          <a:chExt cx="0" cy="0"/>
        </a:xfrm>
      </p:grpSpPr>
      <p:sp>
        <p:nvSpPr>
          <p:cNvPr id="430" name="Google Shape;430;p61"/>
          <p:cNvSpPr txBox="1"/>
          <p:nvPr>
            <p:ph type="title"/>
          </p:nvPr>
        </p:nvSpPr>
        <p:spPr>
          <a:xfrm>
            <a:off x="342900" y="1817100"/>
            <a:ext cx="3650700" cy="15093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31" name="Google Shape;431;p61"/>
          <p:cNvSpPr txBox="1"/>
          <p:nvPr>
            <p:ph idx="1" type="subTitle"/>
          </p:nvPr>
        </p:nvSpPr>
        <p:spPr>
          <a:xfrm>
            <a:off x="4582900" y="1058100"/>
            <a:ext cx="4104000" cy="3027300"/>
          </a:xfrm>
          <a:prstGeom prst="rect">
            <a:avLst/>
          </a:prstGeom>
        </p:spPr>
        <p:txBody>
          <a:bodyPr anchorCtr="0" anchor="ctr"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lgn="r">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lgn="r">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432" name="Google Shape;432;p6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33" name="Google Shape;433;p6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one column text">
  <p:cSld name="CUSTOM_8">
    <p:spTree>
      <p:nvGrpSpPr>
        <p:cNvPr id="434" name="Shape 434"/>
        <p:cNvGrpSpPr/>
        <p:nvPr/>
      </p:nvGrpSpPr>
      <p:grpSpPr>
        <a:xfrm>
          <a:off x="0" y="0"/>
          <a:ext cx="0" cy="0"/>
          <a:chOff x="0" y="0"/>
          <a:chExt cx="0" cy="0"/>
        </a:xfrm>
      </p:grpSpPr>
      <p:sp>
        <p:nvSpPr>
          <p:cNvPr id="435" name="Google Shape;435;p62"/>
          <p:cNvSpPr txBox="1"/>
          <p:nvPr>
            <p:ph type="title"/>
          </p:nvPr>
        </p:nvSpPr>
        <p:spPr>
          <a:xfrm>
            <a:off x="342900" y="452925"/>
            <a:ext cx="5394600" cy="9480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36" name="Google Shape;436;p62"/>
          <p:cNvSpPr/>
          <p:nvPr/>
        </p:nvSpPr>
        <p:spPr>
          <a:xfrm>
            <a:off x="453727" y="159091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437" name="Google Shape;437;p62"/>
          <p:cNvSpPr txBox="1"/>
          <p:nvPr>
            <p:ph idx="1" type="subTitle"/>
          </p:nvPr>
        </p:nvSpPr>
        <p:spPr>
          <a:xfrm>
            <a:off x="645275" y="1495225"/>
            <a:ext cx="53946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38" name="Google Shape;438;p62"/>
          <p:cNvSpPr txBox="1"/>
          <p:nvPr>
            <p:ph idx="2" type="body"/>
          </p:nvPr>
        </p:nvSpPr>
        <p:spPr>
          <a:xfrm>
            <a:off x="342975" y="1913700"/>
            <a:ext cx="5697000" cy="2655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39" name="Google Shape;439;p6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40" name="Google Shape;440;p6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idea with image" type="tx">
  <p:cSld name="TITLE_AND_BODY">
    <p:spTree>
      <p:nvGrpSpPr>
        <p:cNvPr id="441" name="Shape 441"/>
        <p:cNvGrpSpPr/>
        <p:nvPr/>
      </p:nvGrpSpPr>
      <p:grpSpPr>
        <a:xfrm>
          <a:off x="0" y="0"/>
          <a:ext cx="0" cy="0"/>
          <a:chOff x="0" y="0"/>
          <a:chExt cx="0" cy="0"/>
        </a:xfrm>
      </p:grpSpPr>
      <p:sp>
        <p:nvSpPr>
          <p:cNvPr id="442" name="Google Shape;442;p63"/>
          <p:cNvSpPr txBox="1"/>
          <p:nvPr>
            <p:ph type="title"/>
          </p:nvPr>
        </p:nvSpPr>
        <p:spPr>
          <a:xfrm>
            <a:off x="1223925" y="457200"/>
            <a:ext cx="3435000" cy="1859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200"/>
              <a:buNone/>
              <a:defRPr>
                <a:solidFill>
                  <a:schemeClr val="lt1"/>
                </a:solidFill>
              </a:defRPr>
            </a:lvl1pPr>
            <a:lvl2pPr lvl="1">
              <a:spcBef>
                <a:spcPts val="0"/>
              </a:spcBef>
              <a:spcAft>
                <a:spcPts val="0"/>
              </a:spcAft>
              <a:buClr>
                <a:schemeClr val="lt1"/>
              </a:buClr>
              <a:buSzPts val="4200"/>
              <a:buNone/>
              <a:defRPr>
                <a:solidFill>
                  <a:schemeClr val="lt1"/>
                </a:solidFill>
              </a:defRPr>
            </a:lvl2pPr>
            <a:lvl3pPr lvl="2">
              <a:spcBef>
                <a:spcPts val="0"/>
              </a:spcBef>
              <a:spcAft>
                <a:spcPts val="0"/>
              </a:spcAft>
              <a:buClr>
                <a:schemeClr val="lt1"/>
              </a:buClr>
              <a:buSzPts val="4200"/>
              <a:buNone/>
              <a:defRPr>
                <a:solidFill>
                  <a:schemeClr val="lt1"/>
                </a:solidFill>
              </a:defRPr>
            </a:lvl3pPr>
            <a:lvl4pPr lvl="3">
              <a:spcBef>
                <a:spcPts val="0"/>
              </a:spcBef>
              <a:spcAft>
                <a:spcPts val="0"/>
              </a:spcAft>
              <a:buClr>
                <a:schemeClr val="lt1"/>
              </a:buClr>
              <a:buSzPts val="4200"/>
              <a:buNone/>
              <a:defRPr>
                <a:solidFill>
                  <a:schemeClr val="lt1"/>
                </a:solidFill>
              </a:defRPr>
            </a:lvl4pPr>
            <a:lvl5pPr lvl="4">
              <a:spcBef>
                <a:spcPts val="0"/>
              </a:spcBef>
              <a:spcAft>
                <a:spcPts val="0"/>
              </a:spcAft>
              <a:buClr>
                <a:schemeClr val="lt1"/>
              </a:buClr>
              <a:buSzPts val="4200"/>
              <a:buNone/>
              <a:defRPr>
                <a:solidFill>
                  <a:schemeClr val="lt1"/>
                </a:solidFill>
              </a:defRPr>
            </a:lvl5pPr>
            <a:lvl6pPr lvl="5">
              <a:spcBef>
                <a:spcPts val="0"/>
              </a:spcBef>
              <a:spcAft>
                <a:spcPts val="0"/>
              </a:spcAft>
              <a:buClr>
                <a:schemeClr val="lt1"/>
              </a:buClr>
              <a:buSzPts val="4200"/>
              <a:buNone/>
              <a:defRPr>
                <a:solidFill>
                  <a:schemeClr val="lt1"/>
                </a:solidFill>
              </a:defRPr>
            </a:lvl6pPr>
            <a:lvl7pPr lvl="6">
              <a:spcBef>
                <a:spcPts val="0"/>
              </a:spcBef>
              <a:spcAft>
                <a:spcPts val="0"/>
              </a:spcAft>
              <a:buClr>
                <a:schemeClr val="lt1"/>
              </a:buClr>
              <a:buSzPts val="4200"/>
              <a:buNone/>
              <a:defRPr>
                <a:solidFill>
                  <a:schemeClr val="lt1"/>
                </a:solidFill>
              </a:defRPr>
            </a:lvl7pPr>
            <a:lvl8pPr lvl="7">
              <a:spcBef>
                <a:spcPts val="0"/>
              </a:spcBef>
              <a:spcAft>
                <a:spcPts val="0"/>
              </a:spcAft>
              <a:buClr>
                <a:schemeClr val="lt1"/>
              </a:buClr>
              <a:buSzPts val="4200"/>
              <a:buNone/>
              <a:defRPr>
                <a:solidFill>
                  <a:schemeClr val="lt1"/>
                </a:solidFill>
              </a:defRPr>
            </a:lvl8pPr>
            <a:lvl9pPr lvl="8">
              <a:spcBef>
                <a:spcPts val="0"/>
              </a:spcBef>
              <a:spcAft>
                <a:spcPts val="0"/>
              </a:spcAft>
              <a:buClr>
                <a:schemeClr val="lt1"/>
              </a:buClr>
              <a:buSzPts val="4200"/>
              <a:buNone/>
              <a:defRPr>
                <a:solidFill>
                  <a:schemeClr val="lt1"/>
                </a:solidFill>
              </a:defRPr>
            </a:lvl9pPr>
          </a:lstStyle>
          <a:p/>
        </p:txBody>
      </p:sp>
      <p:sp>
        <p:nvSpPr>
          <p:cNvPr id="443" name="Google Shape;443;p63"/>
          <p:cNvSpPr txBox="1"/>
          <p:nvPr>
            <p:ph idx="1" type="subTitle"/>
          </p:nvPr>
        </p:nvSpPr>
        <p:spPr>
          <a:xfrm>
            <a:off x="5239600" y="871784"/>
            <a:ext cx="344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44" name="Google Shape;444;p63"/>
          <p:cNvSpPr txBox="1"/>
          <p:nvPr>
            <p:ph idx="2" type="body"/>
          </p:nvPr>
        </p:nvSpPr>
        <p:spPr>
          <a:xfrm>
            <a:off x="4937300" y="1290250"/>
            <a:ext cx="2875500" cy="282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45" name="Google Shape;445;p63"/>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46" name="Google Shape;446;p6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47" name="Google Shape;447;p6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952">
          <p15:clr>
            <a:srgbClr val="E46962"/>
          </p15:clr>
        </p15:guide>
        <p15:guide id="2" orient="horz" pos="2594">
          <p15:clr>
            <a:srgbClr val="E46962"/>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with image">
  <p:cSld name="TITLE_AND_BODY_1">
    <p:spTree>
      <p:nvGrpSpPr>
        <p:cNvPr id="448" name="Shape 448"/>
        <p:cNvGrpSpPr/>
        <p:nvPr/>
      </p:nvGrpSpPr>
      <p:grpSpPr>
        <a:xfrm>
          <a:off x="0" y="0"/>
          <a:ext cx="0" cy="0"/>
          <a:chOff x="0" y="0"/>
          <a:chExt cx="0" cy="0"/>
        </a:xfrm>
      </p:grpSpPr>
      <p:sp>
        <p:nvSpPr>
          <p:cNvPr id="449" name="Google Shape;449;p64"/>
          <p:cNvSpPr txBox="1"/>
          <p:nvPr>
            <p:ph idx="1" type="subTitle"/>
          </p:nvPr>
        </p:nvSpPr>
        <p:spPr>
          <a:xfrm>
            <a:off x="5239600" y="871784"/>
            <a:ext cx="3461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50" name="Google Shape;450;p64"/>
          <p:cNvSpPr txBox="1"/>
          <p:nvPr>
            <p:ph idx="2" type="body"/>
          </p:nvPr>
        </p:nvSpPr>
        <p:spPr>
          <a:xfrm>
            <a:off x="4937300" y="1290250"/>
            <a:ext cx="3748200" cy="613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51" name="Google Shape;451;p64"/>
          <p:cNvSpPr txBox="1"/>
          <p:nvPr>
            <p:ph idx="3" type="subTitle"/>
          </p:nvPr>
        </p:nvSpPr>
        <p:spPr>
          <a:xfrm>
            <a:off x="5239600" y="1997709"/>
            <a:ext cx="3461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52" name="Google Shape;452;p64"/>
          <p:cNvSpPr txBox="1"/>
          <p:nvPr>
            <p:ph idx="4" type="body"/>
          </p:nvPr>
        </p:nvSpPr>
        <p:spPr>
          <a:xfrm>
            <a:off x="4937300" y="2416175"/>
            <a:ext cx="3748200" cy="613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53" name="Google Shape;453;p64"/>
          <p:cNvSpPr txBox="1"/>
          <p:nvPr>
            <p:ph idx="5" type="subTitle"/>
          </p:nvPr>
        </p:nvSpPr>
        <p:spPr>
          <a:xfrm>
            <a:off x="5239600" y="3123634"/>
            <a:ext cx="3461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54" name="Google Shape;454;p64"/>
          <p:cNvSpPr txBox="1"/>
          <p:nvPr>
            <p:ph idx="6" type="body"/>
          </p:nvPr>
        </p:nvSpPr>
        <p:spPr>
          <a:xfrm>
            <a:off x="4937300" y="3542100"/>
            <a:ext cx="3748200" cy="5718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55" name="Google Shape;455;p64"/>
          <p:cNvSpPr txBox="1"/>
          <p:nvPr>
            <p:ph type="title"/>
          </p:nvPr>
        </p:nvSpPr>
        <p:spPr>
          <a:xfrm>
            <a:off x="1223925" y="457200"/>
            <a:ext cx="3435000" cy="1859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200"/>
              <a:buNone/>
              <a:defRPr>
                <a:solidFill>
                  <a:schemeClr val="lt1"/>
                </a:solidFill>
              </a:defRPr>
            </a:lvl1pPr>
            <a:lvl2pPr lvl="1">
              <a:spcBef>
                <a:spcPts val="0"/>
              </a:spcBef>
              <a:spcAft>
                <a:spcPts val="0"/>
              </a:spcAft>
              <a:buClr>
                <a:schemeClr val="lt1"/>
              </a:buClr>
              <a:buSzPts val="4200"/>
              <a:buNone/>
              <a:defRPr>
                <a:solidFill>
                  <a:schemeClr val="lt1"/>
                </a:solidFill>
              </a:defRPr>
            </a:lvl2pPr>
            <a:lvl3pPr lvl="2">
              <a:spcBef>
                <a:spcPts val="0"/>
              </a:spcBef>
              <a:spcAft>
                <a:spcPts val="0"/>
              </a:spcAft>
              <a:buClr>
                <a:schemeClr val="lt1"/>
              </a:buClr>
              <a:buSzPts val="4200"/>
              <a:buNone/>
              <a:defRPr>
                <a:solidFill>
                  <a:schemeClr val="lt1"/>
                </a:solidFill>
              </a:defRPr>
            </a:lvl3pPr>
            <a:lvl4pPr lvl="3">
              <a:spcBef>
                <a:spcPts val="0"/>
              </a:spcBef>
              <a:spcAft>
                <a:spcPts val="0"/>
              </a:spcAft>
              <a:buClr>
                <a:schemeClr val="lt1"/>
              </a:buClr>
              <a:buSzPts val="4200"/>
              <a:buNone/>
              <a:defRPr>
                <a:solidFill>
                  <a:schemeClr val="lt1"/>
                </a:solidFill>
              </a:defRPr>
            </a:lvl4pPr>
            <a:lvl5pPr lvl="4">
              <a:spcBef>
                <a:spcPts val="0"/>
              </a:spcBef>
              <a:spcAft>
                <a:spcPts val="0"/>
              </a:spcAft>
              <a:buClr>
                <a:schemeClr val="lt1"/>
              </a:buClr>
              <a:buSzPts val="4200"/>
              <a:buNone/>
              <a:defRPr>
                <a:solidFill>
                  <a:schemeClr val="lt1"/>
                </a:solidFill>
              </a:defRPr>
            </a:lvl5pPr>
            <a:lvl6pPr lvl="5">
              <a:spcBef>
                <a:spcPts val="0"/>
              </a:spcBef>
              <a:spcAft>
                <a:spcPts val="0"/>
              </a:spcAft>
              <a:buClr>
                <a:schemeClr val="lt1"/>
              </a:buClr>
              <a:buSzPts val="4200"/>
              <a:buNone/>
              <a:defRPr>
                <a:solidFill>
                  <a:schemeClr val="lt1"/>
                </a:solidFill>
              </a:defRPr>
            </a:lvl6pPr>
            <a:lvl7pPr lvl="6">
              <a:spcBef>
                <a:spcPts val="0"/>
              </a:spcBef>
              <a:spcAft>
                <a:spcPts val="0"/>
              </a:spcAft>
              <a:buClr>
                <a:schemeClr val="lt1"/>
              </a:buClr>
              <a:buSzPts val="4200"/>
              <a:buNone/>
              <a:defRPr>
                <a:solidFill>
                  <a:schemeClr val="lt1"/>
                </a:solidFill>
              </a:defRPr>
            </a:lvl7pPr>
            <a:lvl8pPr lvl="7">
              <a:spcBef>
                <a:spcPts val="0"/>
              </a:spcBef>
              <a:spcAft>
                <a:spcPts val="0"/>
              </a:spcAft>
              <a:buClr>
                <a:schemeClr val="lt1"/>
              </a:buClr>
              <a:buSzPts val="4200"/>
              <a:buNone/>
              <a:defRPr>
                <a:solidFill>
                  <a:schemeClr val="lt1"/>
                </a:solidFill>
              </a:defRPr>
            </a:lvl8pPr>
            <a:lvl9pPr lvl="8">
              <a:spcBef>
                <a:spcPts val="0"/>
              </a:spcBef>
              <a:spcAft>
                <a:spcPts val="0"/>
              </a:spcAft>
              <a:buClr>
                <a:schemeClr val="lt1"/>
              </a:buClr>
              <a:buSzPts val="4200"/>
              <a:buNone/>
              <a:defRPr>
                <a:solidFill>
                  <a:schemeClr val="lt1"/>
                </a:solidFill>
              </a:defRPr>
            </a:lvl9pPr>
          </a:lstStyle>
          <a:p/>
        </p:txBody>
      </p:sp>
      <p:sp>
        <p:nvSpPr>
          <p:cNvPr id="456" name="Google Shape;456;p64"/>
          <p:cNvSpPr txBox="1"/>
          <p:nvPr>
            <p:ph idx="7"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57" name="Google Shape;457;p6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58" name="Google Shape;458;p6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type="twoColTx">
  <p:cSld name="TITLE_AND_TWO_COLUMNS">
    <p:spTree>
      <p:nvGrpSpPr>
        <p:cNvPr id="459" name="Shape 459"/>
        <p:cNvGrpSpPr/>
        <p:nvPr/>
      </p:nvGrpSpPr>
      <p:grpSpPr>
        <a:xfrm>
          <a:off x="0" y="0"/>
          <a:ext cx="0" cy="0"/>
          <a:chOff x="0" y="0"/>
          <a:chExt cx="0" cy="0"/>
        </a:xfrm>
      </p:grpSpPr>
      <p:sp>
        <p:nvSpPr>
          <p:cNvPr id="460" name="Google Shape;460;p65"/>
          <p:cNvSpPr txBox="1"/>
          <p:nvPr>
            <p:ph type="title"/>
          </p:nvPr>
        </p:nvSpPr>
        <p:spPr>
          <a:xfrm>
            <a:off x="342900" y="2506825"/>
            <a:ext cx="8343900" cy="13482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61" name="Google Shape;461;p65"/>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62" name="Google Shape;462;p6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63" name="Google Shape;463;p6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mall image with footer" type="titleOnly">
  <p:cSld name="TITLE_ONLY">
    <p:spTree>
      <p:nvGrpSpPr>
        <p:cNvPr id="464" name="Shape 464"/>
        <p:cNvGrpSpPr/>
        <p:nvPr/>
      </p:nvGrpSpPr>
      <p:grpSpPr>
        <a:xfrm>
          <a:off x="0" y="0"/>
          <a:ext cx="0" cy="0"/>
          <a:chOff x="0" y="0"/>
          <a:chExt cx="0" cy="0"/>
        </a:xfrm>
      </p:grpSpPr>
      <p:sp>
        <p:nvSpPr>
          <p:cNvPr id="465" name="Google Shape;465;p66"/>
          <p:cNvSpPr txBox="1"/>
          <p:nvPr>
            <p:ph type="title"/>
          </p:nvPr>
        </p:nvSpPr>
        <p:spPr>
          <a:xfrm>
            <a:off x="342900" y="457200"/>
            <a:ext cx="5343600" cy="41118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66" name="Google Shape;466;p66"/>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67" name="Google Shape;467;p66"/>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68" name="Google Shape;468;p66"/>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736">
          <p15:clr>
            <a:srgbClr val="E46962"/>
          </p15:clr>
        </p15:guide>
        <p15:guide id="2" pos="5184">
          <p15:clr>
            <a:srgbClr val="E46962"/>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ONE_COLUMN_TEXT">
    <p:bg>
      <p:bgPr>
        <a:solidFill>
          <a:schemeClr val="dk1"/>
        </a:solidFill>
      </p:bgPr>
    </p:bg>
    <p:spTree>
      <p:nvGrpSpPr>
        <p:cNvPr id="469" name="Shape 469"/>
        <p:cNvGrpSpPr/>
        <p:nvPr/>
      </p:nvGrpSpPr>
      <p:grpSpPr>
        <a:xfrm>
          <a:off x="0" y="0"/>
          <a:ext cx="0" cy="0"/>
          <a:chOff x="0" y="0"/>
          <a:chExt cx="0" cy="0"/>
        </a:xfrm>
      </p:grpSpPr>
      <p:sp>
        <p:nvSpPr>
          <p:cNvPr id="470" name="Google Shape;470;p67"/>
          <p:cNvSpPr txBox="1"/>
          <p:nvPr>
            <p:ph hasCustomPrompt="1" type="title"/>
          </p:nvPr>
        </p:nvSpPr>
        <p:spPr>
          <a:xfrm>
            <a:off x="-2143950" y="25"/>
            <a:ext cx="11207700" cy="5143500"/>
          </a:xfrm>
          <a:prstGeom prst="rect">
            <a:avLst/>
          </a:prstGeom>
        </p:spPr>
        <p:txBody>
          <a:bodyPr anchorCtr="0" anchor="ctr" bIns="91425" lIns="91425" spcFirstLastPara="1" rIns="91425" wrap="square" tIns="91425">
            <a:noAutofit/>
          </a:bodyPr>
          <a:lstStyle>
            <a:lvl1pPr lvl="0" algn="r">
              <a:spcBef>
                <a:spcPts val="0"/>
              </a:spcBef>
              <a:spcAft>
                <a:spcPts val="0"/>
              </a:spcAft>
              <a:buClr>
                <a:schemeClr val="lt1"/>
              </a:buClr>
              <a:buSzPts val="35000"/>
              <a:buNone/>
              <a:defRPr sz="35000">
                <a:solidFill>
                  <a:schemeClr val="lt1"/>
                </a:solidFill>
              </a:defRPr>
            </a:lvl1pPr>
            <a:lvl2pPr lvl="1" algn="r">
              <a:spcBef>
                <a:spcPts val="0"/>
              </a:spcBef>
              <a:spcAft>
                <a:spcPts val="0"/>
              </a:spcAft>
              <a:buClr>
                <a:schemeClr val="lt1"/>
              </a:buClr>
              <a:buSzPts val="20000"/>
              <a:buNone/>
              <a:defRPr sz="20000">
                <a:solidFill>
                  <a:schemeClr val="lt1"/>
                </a:solidFill>
              </a:defRPr>
            </a:lvl2pPr>
            <a:lvl3pPr lvl="2" algn="r">
              <a:spcBef>
                <a:spcPts val="0"/>
              </a:spcBef>
              <a:spcAft>
                <a:spcPts val="0"/>
              </a:spcAft>
              <a:buClr>
                <a:schemeClr val="lt1"/>
              </a:buClr>
              <a:buSzPts val="20000"/>
              <a:buNone/>
              <a:defRPr sz="20000">
                <a:solidFill>
                  <a:schemeClr val="lt1"/>
                </a:solidFill>
              </a:defRPr>
            </a:lvl3pPr>
            <a:lvl4pPr lvl="3" algn="r">
              <a:spcBef>
                <a:spcPts val="0"/>
              </a:spcBef>
              <a:spcAft>
                <a:spcPts val="0"/>
              </a:spcAft>
              <a:buClr>
                <a:schemeClr val="lt1"/>
              </a:buClr>
              <a:buSzPts val="20000"/>
              <a:buNone/>
              <a:defRPr sz="20000">
                <a:solidFill>
                  <a:schemeClr val="lt1"/>
                </a:solidFill>
              </a:defRPr>
            </a:lvl4pPr>
            <a:lvl5pPr lvl="4" algn="r">
              <a:spcBef>
                <a:spcPts val="0"/>
              </a:spcBef>
              <a:spcAft>
                <a:spcPts val="0"/>
              </a:spcAft>
              <a:buClr>
                <a:schemeClr val="lt1"/>
              </a:buClr>
              <a:buSzPts val="20000"/>
              <a:buNone/>
              <a:defRPr sz="20000">
                <a:solidFill>
                  <a:schemeClr val="lt1"/>
                </a:solidFill>
              </a:defRPr>
            </a:lvl5pPr>
            <a:lvl6pPr lvl="5" algn="r">
              <a:spcBef>
                <a:spcPts val="0"/>
              </a:spcBef>
              <a:spcAft>
                <a:spcPts val="0"/>
              </a:spcAft>
              <a:buClr>
                <a:schemeClr val="lt1"/>
              </a:buClr>
              <a:buSzPts val="20000"/>
              <a:buNone/>
              <a:defRPr sz="20000">
                <a:solidFill>
                  <a:schemeClr val="lt1"/>
                </a:solidFill>
              </a:defRPr>
            </a:lvl6pPr>
            <a:lvl7pPr lvl="6" algn="r">
              <a:spcBef>
                <a:spcPts val="0"/>
              </a:spcBef>
              <a:spcAft>
                <a:spcPts val="0"/>
              </a:spcAft>
              <a:buClr>
                <a:schemeClr val="lt1"/>
              </a:buClr>
              <a:buSzPts val="20000"/>
              <a:buNone/>
              <a:defRPr sz="20000">
                <a:solidFill>
                  <a:schemeClr val="lt1"/>
                </a:solidFill>
              </a:defRPr>
            </a:lvl7pPr>
            <a:lvl8pPr lvl="7" algn="r">
              <a:spcBef>
                <a:spcPts val="0"/>
              </a:spcBef>
              <a:spcAft>
                <a:spcPts val="0"/>
              </a:spcAft>
              <a:buClr>
                <a:schemeClr val="lt1"/>
              </a:buClr>
              <a:buSzPts val="20000"/>
              <a:buNone/>
              <a:defRPr sz="20000">
                <a:solidFill>
                  <a:schemeClr val="lt1"/>
                </a:solidFill>
              </a:defRPr>
            </a:lvl8pPr>
            <a:lvl9pPr lvl="8" algn="r">
              <a:spcBef>
                <a:spcPts val="0"/>
              </a:spcBef>
              <a:spcAft>
                <a:spcPts val="0"/>
              </a:spcAft>
              <a:buClr>
                <a:schemeClr val="lt1"/>
              </a:buClr>
              <a:buSzPts val="20000"/>
              <a:buNone/>
              <a:defRPr sz="20000">
                <a:solidFill>
                  <a:schemeClr val="lt1"/>
                </a:solidFill>
              </a:defRPr>
            </a:lvl9pPr>
          </a:lstStyle>
          <a:p>
            <a:r>
              <a:t>xx%</a:t>
            </a:r>
          </a:p>
        </p:txBody>
      </p:sp>
      <p:sp>
        <p:nvSpPr>
          <p:cNvPr id="471" name="Google Shape;471;p67"/>
          <p:cNvSpPr txBox="1"/>
          <p:nvPr>
            <p:ph idx="1" type="body"/>
          </p:nvPr>
        </p:nvSpPr>
        <p:spPr>
          <a:xfrm>
            <a:off x="342900" y="452925"/>
            <a:ext cx="2859300" cy="6060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accent6"/>
              </a:buClr>
              <a:buSzPts val="1200"/>
              <a:buFont typeface="IBM Plex Sans Light"/>
              <a:buChar char="●"/>
              <a:defRPr>
                <a:solidFill>
                  <a:schemeClr val="accent6"/>
                </a:solidFill>
              </a:defRPr>
            </a:lvl1pPr>
            <a:lvl2pPr indent="-304800" lvl="1" marL="914400">
              <a:spcBef>
                <a:spcPts val="500"/>
              </a:spcBef>
              <a:spcAft>
                <a:spcPts val="0"/>
              </a:spcAft>
              <a:buClr>
                <a:schemeClr val="accent6"/>
              </a:buClr>
              <a:buSzPts val="1200"/>
              <a:buFont typeface="IBM Plex Sans Light"/>
              <a:buChar char="○"/>
              <a:defRPr>
                <a:solidFill>
                  <a:schemeClr val="accent6"/>
                </a:solidFill>
              </a:defRPr>
            </a:lvl2pPr>
            <a:lvl3pPr indent="-304800" lvl="2" marL="1371600">
              <a:spcBef>
                <a:spcPts val="500"/>
              </a:spcBef>
              <a:spcAft>
                <a:spcPts val="0"/>
              </a:spcAft>
              <a:buClr>
                <a:schemeClr val="accent6"/>
              </a:buClr>
              <a:buSzPts val="1200"/>
              <a:buFont typeface="IBM Plex Sans Light"/>
              <a:buChar char="■"/>
              <a:defRPr>
                <a:solidFill>
                  <a:schemeClr val="accent6"/>
                </a:solidFill>
              </a:defRPr>
            </a:lvl3pPr>
            <a:lvl4pPr indent="-304800" lvl="3" marL="1828800">
              <a:spcBef>
                <a:spcPts val="500"/>
              </a:spcBef>
              <a:spcAft>
                <a:spcPts val="0"/>
              </a:spcAft>
              <a:buClr>
                <a:schemeClr val="accent6"/>
              </a:buClr>
              <a:buSzPts val="1200"/>
              <a:buFont typeface="IBM Plex Sans Light"/>
              <a:buChar char="●"/>
              <a:defRPr>
                <a:solidFill>
                  <a:schemeClr val="accent6"/>
                </a:solidFill>
              </a:defRPr>
            </a:lvl4pPr>
            <a:lvl5pPr indent="-304800" lvl="4" marL="2286000">
              <a:spcBef>
                <a:spcPts val="500"/>
              </a:spcBef>
              <a:spcAft>
                <a:spcPts val="0"/>
              </a:spcAft>
              <a:buClr>
                <a:schemeClr val="accent6"/>
              </a:buClr>
              <a:buSzPts val="1200"/>
              <a:buFont typeface="IBM Plex Sans Light"/>
              <a:buChar char="○"/>
              <a:defRPr>
                <a:solidFill>
                  <a:schemeClr val="accent6"/>
                </a:solidFill>
              </a:defRPr>
            </a:lvl5pPr>
            <a:lvl6pPr indent="-304800" lvl="5" marL="2743200">
              <a:spcBef>
                <a:spcPts val="500"/>
              </a:spcBef>
              <a:spcAft>
                <a:spcPts val="0"/>
              </a:spcAft>
              <a:buClr>
                <a:schemeClr val="accent6"/>
              </a:buClr>
              <a:buSzPts val="1200"/>
              <a:buFont typeface="IBM Plex Sans Light"/>
              <a:buChar char="■"/>
              <a:defRPr>
                <a:solidFill>
                  <a:schemeClr val="accent6"/>
                </a:solidFill>
              </a:defRPr>
            </a:lvl6pPr>
            <a:lvl7pPr indent="-304800" lvl="6" marL="3200400">
              <a:spcBef>
                <a:spcPts val="500"/>
              </a:spcBef>
              <a:spcAft>
                <a:spcPts val="0"/>
              </a:spcAft>
              <a:buClr>
                <a:schemeClr val="accent6"/>
              </a:buClr>
              <a:buSzPts val="1200"/>
              <a:buFont typeface="IBM Plex Sans Light"/>
              <a:buChar char="●"/>
              <a:defRPr>
                <a:solidFill>
                  <a:schemeClr val="accent6"/>
                </a:solidFill>
              </a:defRPr>
            </a:lvl7pPr>
            <a:lvl8pPr indent="-304800" lvl="7" marL="3657600">
              <a:spcBef>
                <a:spcPts val="500"/>
              </a:spcBef>
              <a:spcAft>
                <a:spcPts val="0"/>
              </a:spcAft>
              <a:buClr>
                <a:schemeClr val="accent6"/>
              </a:buClr>
              <a:buSzPts val="1200"/>
              <a:buFont typeface="IBM Plex Sans Light"/>
              <a:buChar char="○"/>
              <a:defRPr>
                <a:solidFill>
                  <a:schemeClr val="accent6"/>
                </a:solidFill>
              </a:defRPr>
            </a:lvl8pPr>
            <a:lvl9pPr indent="-304800" lvl="8" marL="4114800">
              <a:spcBef>
                <a:spcPts val="500"/>
              </a:spcBef>
              <a:spcAft>
                <a:spcPts val="500"/>
              </a:spcAft>
              <a:buClr>
                <a:schemeClr val="accent6"/>
              </a:buClr>
              <a:buSzPts val="1200"/>
              <a:buFont typeface="IBM Plex Sans Light"/>
              <a:buChar char="■"/>
              <a:defRPr>
                <a:solidFill>
                  <a:schemeClr val="accent6"/>
                </a:solidFil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ubtitle, body and images">
  <p:cSld name="MAIN_POINT">
    <p:spTree>
      <p:nvGrpSpPr>
        <p:cNvPr id="472" name="Shape 472"/>
        <p:cNvGrpSpPr/>
        <p:nvPr/>
      </p:nvGrpSpPr>
      <p:grpSpPr>
        <a:xfrm>
          <a:off x="0" y="0"/>
          <a:ext cx="0" cy="0"/>
          <a:chOff x="0" y="0"/>
          <a:chExt cx="0" cy="0"/>
        </a:xfrm>
      </p:grpSpPr>
      <p:sp>
        <p:nvSpPr>
          <p:cNvPr id="473" name="Google Shape;473;p68"/>
          <p:cNvSpPr/>
          <p:nvPr>
            <p:ph idx="2" type="pic"/>
          </p:nvPr>
        </p:nvSpPr>
        <p:spPr>
          <a:xfrm>
            <a:off x="6708900" y="457200"/>
            <a:ext cx="1977900" cy="1977900"/>
          </a:xfrm>
          <a:prstGeom prst="rect">
            <a:avLst/>
          </a:prstGeom>
          <a:noFill/>
          <a:ln>
            <a:noFill/>
          </a:ln>
        </p:spPr>
      </p:sp>
      <p:sp>
        <p:nvSpPr>
          <p:cNvPr id="474" name="Google Shape;474;p68"/>
          <p:cNvSpPr/>
          <p:nvPr>
            <p:ph idx="3" type="pic"/>
          </p:nvPr>
        </p:nvSpPr>
        <p:spPr>
          <a:xfrm>
            <a:off x="6708900" y="2591100"/>
            <a:ext cx="1977900" cy="1977900"/>
          </a:xfrm>
          <a:prstGeom prst="rect">
            <a:avLst/>
          </a:prstGeom>
          <a:noFill/>
          <a:ln>
            <a:noFill/>
          </a:ln>
        </p:spPr>
      </p:sp>
      <p:sp>
        <p:nvSpPr>
          <p:cNvPr id="475" name="Google Shape;475;p68"/>
          <p:cNvSpPr txBox="1"/>
          <p:nvPr>
            <p:ph idx="1" type="subTitle"/>
          </p:nvPr>
        </p:nvSpPr>
        <p:spPr>
          <a:xfrm>
            <a:off x="645275" y="551372"/>
            <a:ext cx="1772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76" name="Google Shape;476;p68"/>
          <p:cNvSpPr txBox="1"/>
          <p:nvPr>
            <p:ph idx="4" type="subTitle"/>
          </p:nvPr>
        </p:nvSpPr>
        <p:spPr>
          <a:xfrm>
            <a:off x="2417375" y="551375"/>
            <a:ext cx="37512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77" name="Google Shape;477;p68"/>
          <p:cNvSpPr txBox="1"/>
          <p:nvPr>
            <p:ph idx="5" type="body"/>
          </p:nvPr>
        </p:nvSpPr>
        <p:spPr>
          <a:xfrm>
            <a:off x="342975" y="969850"/>
            <a:ext cx="4876200" cy="1465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78" name="Google Shape;478;p68"/>
          <p:cNvSpPr txBox="1"/>
          <p:nvPr>
            <p:ph idx="6" type="subTitle"/>
          </p:nvPr>
        </p:nvSpPr>
        <p:spPr>
          <a:xfrm>
            <a:off x="645275" y="2605522"/>
            <a:ext cx="17721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79" name="Google Shape;479;p68"/>
          <p:cNvSpPr txBox="1"/>
          <p:nvPr>
            <p:ph idx="7" type="subTitle"/>
          </p:nvPr>
        </p:nvSpPr>
        <p:spPr>
          <a:xfrm>
            <a:off x="2417375" y="2605525"/>
            <a:ext cx="37512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80" name="Google Shape;480;p68"/>
          <p:cNvSpPr txBox="1"/>
          <p:nvPr>
            <p:ph idx="8" type="body"/>
          </p:nvPr>
        </p:nvSpPr>
        <p:spPr>
          <a:xfrm>
            <a:off x="342975" y="3024000"/>
            <a:ext cx="4876200" cy="1465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81" name="Google Shape;481;p68"/>
          <p:cNvSpPr txBox="1"/>
          <p:nvPr>
            <p:ph idx="9"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82" name="Google Shape;482;p6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83" name="Google Shape;483;p6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with footer">
  <p:cSld name="CUSTOM">
    <p:spTree>
      <p:nvGrpSpPr>
        <p:cNvPr id="484" name="Shape 484"/>
        <p:cNvGrpSpPr/>
        <p:nvPr/>
      </p:nvGrpSpPr>
      <p:grpSpPr>
        <a:xfrm>
          <a:off x="0" y="0"/>
          <a:ext cx="0" cy="0"/>
          <a:chOff x="0" y="0"/>
          <a:chExt cx="0" cy="0"/>
        </a:xfrm>
      </p:grpSpPr>
      <p:sp>
        <p:nvSpPr>
          <p:cNvPr id="485" name="Google Shape;485;p69"/>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486" name="Google Shape;486;p69"/>
          <p:cNvSpPr txBox="1"/>
          <p:nvPr>
            <p:ph idx="1" type="subTitle"/>
          </p:nvPr>
        </p:nvSpPr>
        <p:spPr>
          <a:xfrm>
            <a:off x="64527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87" name="Google Shape;487;p69"/>
          <p:cNvSpPr txBox="1"/>
          <p:nvPr>
            <p:ph idx="2" type="body"/>
          </p:nvPr>
        </p:nvSpPr>
        <p:spPr>
          <a:xfrm>
            <a:off x="34297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88" name="Google Shape;488;p69"/>
          <p:cNvSpPr txBox="1"/>
          <p:nvPr>
            <p:ph idx="3" type="subTitle"/>
          </p:nvPr>
        </p:nvSpPr>
        <p:spPr>
          <a:xfrm>
            <a:off x="3515600"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89" name="Google Shape;489;p69"/>
          <p:cNvSpPr txBox="1"/>
          <p:nvPr>
            <p:ph idx="4" type="body"/>
          </p:nvPr>
        </p:nvSpPr>
        <p:spPr>
          <a:xfrm>
            <a:off x="3213300"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90" name="Google Shape;490;p69"/>
          <p:cNvSpPr txBox="1"/>
          <p:nvPr>
            <p:ph idx="5" type="subTitle"/>
          </p:nvPr>
        </p:nvSpPr>
        <p:spPr>
          <a:xfrm>
            <a:off x="638592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491" name="Google Shape;491;p69"/>
          <p:cNvSpPr txBox="1"/>
          <p:nvPr>
            <p:ph idx="6" type="body"/>
          </p:nvPr>
        </p:nvSpPr>
        <p:spPr>
          <a:xfrm>
            <a:off x="608362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492" name="Google Shape;492;p69"/>
          <p:cNvSpPr txBox="1"/>
          <p:nvPr>
            <p:ph idx="7"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493" name="Google Shape;493;p6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494" name="Google Shape;494;p6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ideas">
  <p:cSld name="CUSTOM_10">
    <p:spTree>
      <p:nvGrpSpPr>
        <p:cNvPr id="495" name="Shape 495"/>
        <p:cNvGrpSpPr/>
        <p:nvPr/>
      </p:nvGrpSpPr>
      <p:grpSpPr>
        <a:xfrm>
          <a:off x="0" y="0"/>
          <a:ext cx="0" cy="0"/>
          <a:chOff x="0" y="0"/>
          <a:chExt cx="0" cy="0"/>
        </a:xfrm>
      </p:grpSpPr>
      <p:sp>
        <p:nvSpPr>
          <p:cNvPr id="496" name="Google Shape;496;p70"/>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497" name="Google Shape;497;p70"/>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498" name="Google Shape;498;p70"/>
          <p:cNvCxnSpPr/>
          <p:nvPr/>
        </p:nvCxnSpPr>
        <p:spPr>
          <a:xfrm>
            <a:off x="342977" y="2038918"/>
            <a:ext cx="8471100" cy="0"/>
          </a:xfrm>
          <a:prstGeom prst="straightConnector1">
            <a:avLst/>
          </a:prstGeom>
          <a:noFill/>
          <a:ln cap="flat" cmpd="sng" w="9525">
            <a:solidFill>
              <a:schemeClr val="dk1"/>
            </a:solidFill>
            <a:prstDash val="solid"/>
            <a:round/>
            <a:headEnd len="med" w="med" type="none"/>
            <a:tailEnd len="med" w="med" type="none"/>
          </a:ln>
        </p:spPr>
      </p:cxnSp>
      <p:sp>
        <p:nvSpPr>
          <p:cNvPr id="499" name="Google Shape;499;p70"/>
          <p:cNvSpPr/>
          <p:nvPr/>
        </p:nvSpPr>
        <p:spPr>
          <a:xfrm>
            <a:off x="45372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0" name="Google Shape;500;p70"/>
          <p:cNvSpPr txBox="1"/>
          <p:nvPr>
            <p:ph idx="1" type="subTitle"/>
          </p:nvPr>
        </p:nvSpPr>
        <p:spPr>
          <a:xfrm>
            <a:off x="64527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01" name="Google Shape;501;p70"/>
          <p:cNvSpPr txBox="1"/>
          <p:nvPr>
            <p:ph idx="2" type="body"/>
          </p:nvPr>
        </p:nvSpPr>
        <p:spPr>
          <a:xfrm>
            <a:off x="34297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cxnSp>
        <p:nvCxnSpPr>
          <p:cNvPr id="502" name="Google Shape;502;p70"/>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sp>
        <p:nvSpPr>
          <p:cNvPr id="503" name="Google Shape;503;p70"/>
          <p:cNvSpPr/>
          <p:nvPr/>
        </p:nvSpPr>
        <p:spPr>
          <a:xfrm>
            <a:off x="3324052"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4" name="Google Shape;504;p70"/>
          <p:cNvSpPr txBox="1"/>
          <p:nvPr>
            <p:ph idx="3" type="subTitle"/>
          </p:nvPr>
        </p:nvSpPr>
        <p:spPr>
          <a:xfrm>
            <a:off x="3515600"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05" name="Google Shape;505;p70"/>
          <p:cNvSpPr txBox="1"/>
          <p:nvPr>
            <p:ph idx="4" type="body"/>
          </p:nvPr>
        </p:nvSpPr>
        <p:spPr>
          <a:xfrm>
            <a:off x="3213300"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06" name="Google Shape;506;p70"/>
          <p:cNvSpPr/>
          <p:nvPr/>
        </p:nvSpPr>
        <p:spPr>
          <a:xfrm>
            <a:off x="619437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7" name="Google Shape;507;p70"/>
          <p:cNvSpPr txBox="1"/>
          <p:nvPr>
            <p:ph idx="5" type="subTitle"/>
          </p:nvPr>
        </p:nvSpPr>
        <p:spPr>
          <a:xfrm>
            <a:off x="6385925" y="2291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08" name="Google Shape;508;p70"/>
          <p:cNvSpPr txBox="1"/>
          <p:nvPr>
            <p:ph idx="6" type="body"/>
          </p:nvPr>
        </p:nvSpPr>
        <p:spPr>
          <a:xfrm>
            <a:off x="6083625" y="2710450"/>
            <a:ext cx="27174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09" name="Google Shape;509;p7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10" name="Google Shape;510;p7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big ideas">
  <p:cSld name="CUSTOM_6_1">
    <p:spTree>
      <p:nvGrpSpPr>
        <p:cNvPr id="511" name="Shape 511"/>
        <p:cNvGrpSpPr/>
        <p:nvPr/>
      </p:nvGrpSpPr>
      <p:grpSpPr>
        <a:xfrm>
          <a:off x="0" y="0"/>
          <a:ext cx="0" cy="0"/>
          <a:chOff x="0" y="0"/>
          <a:chExt cx="0" cy="0"/>
        </a:xfrm>
      </p:grpSpPr>
      <p:sp>
        <p:nvSpPr>
          <p:cNvPr id="512" name="Google Shape;512;p71"/>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513" name="Google Shape;513;p71"/>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514" name="Google Shape;514;p71"/>
          <p:cNvCxnSpPr/>
          <p:nvPr/>
        </p:nvCxnSpPr>
        <p:spPr>
          <a:xfrm>
            <a:off x="342977" y="2038918"/>
            <a:ext cx="8471100" cy="0"/>
          </a:xfrm>
          <a:prstGeom prst="straightConnector1">
            <a:avLst/>
          </a:prstGeom>
          <a:noFill/>
          <a:ln cap="flat" cmpd="sng" w="9525">
            <a:solidFill>
              <a:schemeClr val="dk1"/>
            </a:solidFill>
            <a:prstDash val="solid"/>
            <a:round/>
            <a:headEnd len="med" w="med" type="none"/>
            <a:tailEnd len="med" w="med" type="none"/>
          </a:ln>
        </p:spPr>
      </p:cxnSp>
      <p:sp>
        <p:nvSpPr>
          <p:cNvPr id="515" name="Google Shape;515;p71"/>
          <p:cNvSpPr/>
          <p:nvPr/>
        </p:nvSpPr>
        <p:spPr>
          <a:xfrm>
            <a:off x="45372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6" name="Google Shape;516;p71"/>
          <p:cNvSpPr txBox="1"/>
          <p:nvPr>
            <p:ph idx="1" type="subTitle"/>
          </p:nvPr>
        </p:nvSpPr>
        <p:spPr>
          <a:xfrm>
            <a:off x="645275" y="2291984"/>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17" name="Google Shape;517;p71"/>
          <p:cNvSpPr txBox="1"/>
          <p:nvPr>
            <p:ph idx="2" type="body"/>
          </p:nvPr>
        </p:nvSpPr>
        <p:spPr>
          <a:xfrm>
            <a:off x="342975" y="2710450"/>
            <a:ext cx="3923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cxnSp>
        <p:nvCxnSpPr>
          <p:cNvPr id="518" name="Google Shape;518;p71"/>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sp>
        <p:nvSpPr>
          <p:cNvPr id="519" name="Google Shape;519;p71"/>
          <p:cNvSpPr/>
          <p:nvPr/>
        </p:nvSpPr>
        <p:spPr>
          <a:xfrm>
            <a:off x="468927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0" name="Google Shape;520;p71"/>
          <p:cNvSpPr txBox="1"/>
          <p:nvPr>
            <p:ph idx="3" type="subTitle"/>
          </p:nvPr>
        </p:nvSpPr>
        <p:spPr>
          <a:xfrm>
            <a:off x="4880825" y="2291984"/>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21" name="Google Shape;521;p71"/>
          <p:cNvSpPr txBox="1"/>
          <p:nvPr>
            <p:ph idx="4" type="body"/>
          </p:nvPr>
        </p:nvSpPr>
        <p:spPr>
          <a:xfrm>
            <a:off x="4578525" y="2710450"/>
            <a:ext cx="3923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22" name="Google Shape;522;p7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23" name="Google Shape;523;p7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ig ideas">
  <p:cSld name="CUSTOM_6_1_1">
    <p:spTree>
      <p:nvGrpSpPr>
        <p:cNvPr id="524" name="Shape 524"/>
        <p:cNvGrpSpPr/>
        <p:nvPr/>
      </p:nvGrpSpPr>
      <p:grpSpPr>
        <a:xfrm>
          <a:off x="0" y="0"/>
          <a:ext cx="0" cy="0"/>
          <a:chOff x="0" y="0"/>
          <a:chExt cx="0" cy="0"/>
        </a:xfrm>
      </p:grpSpPr>
      <p:sp>
        <p:nvSpPr>
          <p:cNvPr id="525" name="Google Shape;525;p72"/>
          <p:cNvSpPr txBox="1"/>
          <p:nvPr>
            <p:ph idx="1" type="body"/>
          </p:nvPr>
        </p:nvSpPr>
        <p:spPr>
          <a:xfrm>
            <a:off x="6696350"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26" name="Google Shape;526;p72"/>
          <p:cNvSpPr txBox="1"/>
          <p:nvPr>
            <p:ph type="title"/>
          </p:nvPr>
        </p:nvSpPr>
        <p:spPr>
          <a:xfrm>
            <a:off x="342900" y="457200"/>
            <a:ext cx="8458200" cy="15816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527" name="Google Shape;527;p72"/>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528" name="Google Shape;528;p72"/>
          <p:cNvCxnSpPr/>
          <p:nvPr/>
        </p:nvCxnSpPr>
        <p:spPr>
          <a:xfrm>
            <a:off x="342977" y="2038918"/>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529" name="Google Shape;529;p72"/>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sp>
        <p:nvSpPr>
          <p:cNvPr id="530" name="Google Shape;530;p72"/>
          <p:cNvSpPr/>
          <p:nvPr/>
        </p:nvSpPr>
        <p:spPr>
          <a:xfrm>
            <a:off x="45372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1" name="Google Shape;531;p72"/>
          <p:cNvSpPr txBox="1"/>
          <p:nvPr>
            <p:ph idx="2" type="subTitle"/>
          </p:nvPr>
        </p:nvSpPr>
        <p:spPr>
          <a:xfrm>
            <a:off x="645275"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32" name="Google Shape;532;p72"/>
          <p:cNvSpPr txBox="1"/>
          <p:nvPr>
            <p:ph idx="3" type="body"/>
          </p:nvPr>
        </p:nvSpPr>
        <p:spPr>
          <a:xfrm>
            <a:off x="342975"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33" name="Google Shape;533;p72"/>
          <p:cNvSpPr/>
          <p:nvPr/>
        </p:nvSpPr>
        <p:spPr>
          <a:xfrm>
            <a:off x="4689277"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4" name="Google Shape;534;p72"/>
          <p:cNvSpPr txBox="1"/>
          <p:nvPr>
            <p:ph idx="4" type="subTitle"/>
          </p:nvPr>
        </p:nvSpPr>
        <p:spPr>
          <a:xfrm>
            <a:off x="4880825"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35" name="Google Shape;535;p72"/>
          <p:cNvSpPr txBox="1"/>
          <p:nvPr>
            <p:ph idx="5" type="body"/>
          </p:nvPr>
        </p:nvSpPr>
        <p:spPr>
          <a:xfrm>
            <a:off x="4578525"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36" name="Google Shape;536;p72"/>
          <p:cNvSpPr/>
          <p:nvPr/>
        </p:nvSpPr>
        <p:spPr>
          <a:xfrm>
            <a:off x="2571452"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7" name="Google Shape;537;p72"/>
          <p:cNvSpPr txBox="1"/>
          <p:nvPr>
            <p:ph idx="6" type="subTitle"/>
          </p:nvPr>
        </p:nvSpPr>
        <p:spPr>
          <a:xfrm>
            <a:off x="2763000"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38" name="Google Shape;538;p72"/>
          <p:cNvSpPr txBox="1"/>
          <p:nvPr>
            <p:ph idx="7" type="body"/>
          </p:nvPr>
        </p:nvSpPr>
        <p:spPr>
          <a:xfrm>
            <a:off x="2460700" y="2710450"/>
            <a:ext cx="1889700" cy="1734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39" name="Google Shape;539;p72"/>
          <p:cNvSpPr/>
          <p:nvPr/>
        </p:nvSpPr>
        <p:spPr>
          <a:xfrm>
            <a:off x="6807102" y="2387675"/>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0" name="Google Shape;540;p72"/>
          <p:cNvSpPr txBox="1"/>
          <p:nvPr>
            <p:ph idx="8" type="subTitle"/>
          </p:nvPr>
        </p:nvSpPr>
        <p:spPr>
          <a:xfrm>
            <a:off x="6998650" y="2291984"/>
            <a:ext cx="1587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41" name="Google Shape;541;p7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42" name="Google Shape;542;p7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pos="5544">
          <p15:clr>
            <a:srgbClr val="E46962"/>
          </p15:clr>
        </p15:guide>
        <p15:guide id="2" pos="2884">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with footer 1">
  <p:cSld name="CUSTOM_3">
    <p:spTree>
      <p:nvGrpSpPr>
        <p:cNvPr id="543" name="Shape 543"/>
        <p:cNvGrpSpPr/>
        <p:nvPr/>
      </p:nvGrpSpPr>
      <p:grpSpPr>
        <a:xfrm>
          <a:off x="0" y="0"/>
          <a:ext cx="0" cy="0"/>
          <a:chOff x="0" y="0"/>
          <a:chExt cx="0" cy="0"/>
        </a:xfrm>
      </p:grpSpPr>
      <p:sp>
        <p:nvSpPr>
          <p:cNvPr id="544" name="Google Shape;544;p73"/>
          <p:cNvSpPr txBox="1"/>
          <p:nvPr>
            <p:ph idx="1" type="body"/>
          </p:nvPr>
        </p:nvSpPr>
        <p:spPr>
          <a:xfrm>
            <a:off x="6129700" y="1058025"/>
            <a:ext cx="25569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45" name="Google Shape;545;p73"/>
          <p:cNvSpPr txBox="1"/>
          <p:nvPr>
            <p:ph idx="2" type="body"/>
          </p:nvPr>
        </p:nvSpPr>
        <p:spPr>
          <a:xfrm>
            <a:off x="4695000" y="1058025"/>
            <a:ext cx="1378200" cy="30273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SzPts val="1200"/>
              <a:buChar char="●"/>
              <a:defRPr/>
            </a:lvl1pPr>
            <a:lvl2pPr indent="-304800" lvl="1" marL="914400" algn="r">
              <a:spcBef>
                <a:spcPts val="500"/>
              </a:spcBef>
              <a:spcAft>
                <a:spcPts val="0"/>
              </a:spcAft>
              <a:buSzPts val="1200"/>
              <a:buChar char="○"/>
              <a:defRPr/>
            </a:lvl2pPr>
            <a:lvl3pPr indent="-304800" lvl="2" marL="1371600" algn="r">
              <a:spcBef>
                <a:spcPts val="500"/>
              </a:spcBef>
              <a:spcAft>
                <a:spcPts val="0"/>
              </a:spcAft>
              <a:buSzPts val="1200"/>
              <a:buChar char="■"/>
              <a:defRPr/>
            </a:lvl3pPr>
            <a:lvl4pPr indent="-304800" lvl="3" marL="1828800" algn="r">
              <a:spcBef>
                <a:spcPts val="500"/>
              </a:spcBef>
              <a:spcAft>
                <a:spcPts val="0"/>
              </a:spcAft>
              <a:buSzPts val="1200"/>
              <a:buChar char="●"/>
              <a:defRPr/>
            </a:lvl4pPr>
            <a:lvl5pPr indent="-304800" lvl="4" marL="2286000" algn="r">
              <a:spcBef>
                <a:spcPts val="500"/>
              </a:spcBef>
              <a:spcAft>
                <a:spcPts val="0"/>
              </a:spcAft>
              <a:buSzPts val="1200"/>
              <a:buChar char="○"/>
              <a:defRPr/>
            </a:lvl5pPr>
            <a:lvl6pPr indent="-304800" lvl="5" marL="2743200" algn="r">
              <a:spcBef>
                <a:spcPts val="500"/>
              </a:spcBef>
              <a:spcAft>
                <a:spcPts val="0"/>
              </a:spcAft>
              <a:buSzPts val="1200"/>
              <a:buChar char="■"/>
              <a:defRPr/>
            </a:lvl6pPr>
            <a:lvl7pPr indent="-304800" lvl="6" marL="3200400" algn="r">
              <a:spcBef>
                <a:spcPts val="500"/>
              </a:spcBef>
              <a:spcAft>
                <a:spcPts val="0"/>
              </a:spcAft>
              <a:buSzPts val="1200"/>
              <a:buChar char="●"/>
              <a:defRPr/>
            </a:lvl7pPr>
            <a:lvl8pPr indent="-304800" lvl="7" marL="3657600" algn="r">
              <a:spcBef>
                <a:spcPts val="500"/>
              </a:spcBef>
              <a:spcAft>
                <a:spcPts val="0"/>
              </a:spcAft>
              <a:buSzPts val="1200"/>
              <a:buChar char="○"/>
              <a:defRPr/>
            </a:lvl8pPr>
            <a:lvl9pPr indent="-304800" lvl="8" marL="4114800" algn="r">
              <a:spcBef>
                <a:spcPts val="500"/>
              </a:spcBef>
              <a:spcAft>
                <a:spcPts val="500"/>
              </a:spcAft>
              <a:buSzPts val="1200"/>
              <a:buChar char="■"/>
              <a:defRPr/>
            </a:lvl9pPr>
          </a:lstStyle>
          <a:p/>
        </p:txBody>
      </p:sp>
      <p:sp>
        <p:nvSpPr>
          <p:cNvPr id="546" name="Google Shape;546;p73"/>
          <p:cNvSpPr txBox="1"/>
          <p:nvPr>
            <p:ph type="title"/>
          </p:nvPr>
        </p:nvSpPr>
        <p:spPr>
          <a:xfrm>
            <a:off x="4572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547" name="Google Shape;547;p73"/>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548" name="Google Shape;548;p7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49" name="Google Shape;549;p7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666">
          <p15:clr>
            <a:srgbClr val="E46962"/>
          </p15:clr>
        </p15:guide>
      </p15:sldGuideLst>
    </p:ext>
  </p:extLs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with footer 2">
  <p:cSld name="CUSTOM_3_3">
    <p:spTree>
      <p:nvGrpSpPr>
        <p:cNvPr id="550" name="Shape 550"/>
        <p:cNvGrpSpPr/>
        <p:nvPr/>
      </p:nvGrpSpPr>
      <p:grpSpPr>
        <a:xfrm>
          <a:off x="0" y="0"/>
          <a:ext cx="0" cy="0"/>
          <a:chOff x="0" y="0"/>
          <a:chExt cx="0" cy="0"/>
        </a:xfrm>
      </p:grpSpPr>
      <p:sp>
        <p:nvSpPr>
          <p:cNvPr id="551" name="Google Shape;551;p74"/>
          <p:cNvSpPr txBox="1"/>
          <p:nvPr>
            <p:ph idx="1" type="body"/>
          </p:nvPr>
        </p:nvSpPr>
        <p:spPr>
          <a:xfrm>
            <a:off x="1891900" y="1058025"/>
            <a:ext cx="25569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52" name="Google Shape;552;p74"/>
          <p:cNvSpPr txBox="1"/>
          <p:nvPr>
            <p:ph idx="2" type="body"/>
          </p:nvPr>
        </p:nvSpPr>
        <p:spPr>
          <a:xfrm>
            <a:off x="457200" y="1058025"/>
            <a:ext cx="1378200" cy="30273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SzPts val="1200"/>
              <a:buChar char="●"/>
              <a:defRPr/>
            </a:lvl1pPr>
            <a:lvl2pPr indent="-304800" lvl="1" marL="914400" algn="r">
              <a:spcBef>
                <a:spcPts val="500"/>
              </a:spcBef>
              <a:spcAft>
                <a:spcPts val="0"/>
              </a:spcAft>
              <a:buSzPts val="1200"/>
              <a:buChar char="○"/>
              <a:defRPr/>
            </a:lvl2pPr>
            <a:lvl3pPr indent="-304800" lvl="2" marL="1371600" algn="r">
              <a:spcBef>
                <a:spcPts val="500"/>
              </a:spcBef>
              <a:spcAft>
                <a:spcPts val="0"/>
              </a:spcAft>
              <a:buSzPts val="1200"/>
              <a:buChar char="■"/>
              <a:defRPr/>
            </a:lvl3pPr>
            <a:lvl4pPr indent="-304800" lvl="3" marL="1828800" algn="r">
              <a:spcBef>
                <a:spcPts val="500"/>
              </a:spcBef>
              <a:spcAft>
                <a:spcPts val="0"/>
              </a:spcAft>
              <a:buSzPts val="1200"/>
              <a:buChar char="●"/>
              <a:defRPr/>
            </a:lvl4pPr>
            <a:lvl5pPr indent="-304800" lvl="4" marL="2286000" algn="r">
              <a:spcBef>
                <a:spcPts val="500"/>
              </a:spcBef>
              <a:spcAft>
                <a:spcPts val="0"/>
              </a:spcAft>
              <a:buSzPts val="1200"/>
              <a:buChar char="○"/>
              <a:defRPr/>
            </a:lvl5pPr>
            <a:lvl6pPr indent="-304800" lvl="5" marL="2743200" algn="r">
              <a:spcBef>
                <a:spcPts val="500"/>
              </a:spcBef>
              <a:spcAft>
                <a:spcPts val="0"/>
              </a:spcAft>
              <a:buSzPts val="1200"/>
              <a:buChar char="■"/>
              <a:defRPr/>
            </a:lvl6pPr>
            <a:lvl7pPr indent="-304800" lvl="6" marL="3200400" algn="r">
              <a:spcBef>
                <a:spcPts val="500"/>
              </a:spcBef>
              <a:spcAft>
                <a:spcPts val="0"/>
              </a:spcAft>
              <a:buSzPts val="1200"/>
              <a:buChar char="●"/>
              <a:defRPr/>
            </a:lvl7pPr>
            <a:lvl8pPr indent="-304800" lvl="7" marL="3657600" algn="r">
              <a:spcBef>
                <a:spcPts val="500"/>
              </a:spcBef>
              <a:spcAft>
                <a:spcPts val="0"/>
              </a:spcAft>
              <a:buSzPts val="1200"/>
              <a:buChar char="○"/>
              <a:defRPr/>
            </a:lvl8pPr>
            <a:lvl9pPr indent="-304800" lvl="8" marL="4114800" algn="r">
              <a:spcBef>
                <a:spcPts val="500"/>
              </a:spcBef>
              <a:spcAft>
                <a:spcPts val="500"/>
              </a:spcAft>
              <a:buSzPts val="1200"/>
              <a:buChar char="■"/>
              <a:defRPr/>
            </a:lvl9pPr>
          </a:lstStyle>
          <a:p/>
        </p:txBody>
      </p:sp>
      <p:sp>
        <p:nvSpPr>
          <p:cNvPr id="553" name="Google Shape;553;p74"/>
          <p:cNvSpPr txBox="1"/>
          <p:nvPr>
            <p:ph type="title"/>
          </p:nvPr>
        </p:nvSpPr>
        <p:spPr>
          <a:xfrm>
            <a:off x="46861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554" name="Google Shape;554;p74"/>
          <p:cNvSpPr txBox="1"/>
          <p:nvPr>
            <p:ph idx="3"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555" name="Google Shape;555;p7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56" name="Google Shape;556;p7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666">
          <p15:clr>
            <a:srgbClr val="E46962"/>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CUSTOM_3_2">
    <p:spTree>
      <p:nvGrpSpPr>
        <p:cNvPr id="557" name="Shape 557"/>
        <p:cNvGrpSpPr/>
        <p:nvPr/>
      </p:nvGrpSpPr>
      <p:grpSpPr>
        <a:xfrm>
          <a:off x="0" y="0"/>
          <a:ext cx="0" cy="0"/>
          <a:chOff x="0" y="0"/>
          <a:chExt cx="0" cy="0"/>
        </a:xfrm>
      </p:grpSpPr>
      <p:sp>
        <p:nvSpPr>
          <p:cNvPr id="558" name="Google Shape;558;p75"/>
          <p:cNvSpPr txBox="1"/>
          <p:nvPr>
            <p:ph idx="1" type="body"/>
          </p:nvPr>
        </p:nvSpPr>
        <p:spPr>
          <a:xfrm>
            <a:off x="6129700" y="1058025"/>
            <a:ext cx="25569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59" name="Google Shape;559;p75"/>
          <p:cNvSpPr txBox="1"/>
          <p:nvPr>
            <p:ph idx="2" type="body"/>
          </p:nvPr>
        </p:nvSpPr>
        <p:spPr>
          <a:xfrm>
            <a:off x="4695000" y="1058025"/>
            <a:ext cx="1378200" cy="3027300"/>
          </a:xfrm>
          <a:prstGeom prst="rect">
            <a:avLst/>
          </a:prstGeom>
        </p:spPr>
        <p:txBody>
          <a:bodyPr anchorCtr="0" anchor="ctr" bIns="91425" lIns="91425" spcFirstLastPara="1" rIns="91425" wrap="square" tIns="91425">
            <a:noAutofit/>
          </a:bodyPr>
          <a:lstStyle>
            <a:lvl1pPr indent="-304800" lvl="0" marL="457200" algn="r">
              <a:spcBef>
                <a:spcPts val="0"/>
              </a:spcBef>
              <a:spcAft>
                <a:spcPts val="0"/>
              </a:spcAft>
              <a:buSzPts val="1200"/>
              <a:buChar char="●"/>
              <a:defRPr/>
            </a:lvl1pPr>
            <a:lvl2pPr indent="-304800" lvl="1" marL="914400" algn="r">
              <a:spcBef>
                <a:spcPts val="500"/>
              </a:spcBef>
              <a:spcAft>
                <a:spcPts val="0"/>
              </a:spcAft>
              <a:buSzPts val="1200"/>
              <a:buChar char="○"/>
              <a:defRPr/>
            </a:lvl2pPr>
            <a:lvl3pPr indent="-304800" lvl="2" marL="1371600" algn="r">
              <a:spcBef>
                <a:spcPts val="500"/>
              </a:spcBef>
              <a:spcAft>
                <a:spcPts val="0"/>
              </a:spcAft>
              <a:buSzPts val="1200"/>
              <a:buChar char="■"/>
              <a:defRPr/>
            </a:lvl3pPr>
            <a:lvl4pPr indent="-304800" lvl="3" marL="1828800" algn="r">
              <a:spcBef>
                <a:spcPts val="500"/>
              </a:spcBef>
              <a:spcAft>
                <a:spcPts val="0"/>
              </a:spcAft>
              <a:buSzPts val="1200"/>
              <a:buChar char="●"/>
              <a:defRPr/>
            </a:lvl4pPr>
            <a:lvl5pPr indent="-304800" lvl="4" marL="2286000" algn="r">
              <a:spcBef>
                <a:spcPts val="500"/>
              </a:spcBef>
              <a:spcAft>
                <a:spcPts val="0"/>
              </a:spcAft>
              <a:buSzPts val="1200"/>
              <a:buChar char="○"/>
              <a:defRPr/>
            </a:lvl5pPr>
            <a:lvl6pPr indent="-304800" lvl="5" marL="2743200" algn="r">
              <a:spcBef>
                <a:spcPts val="500"/>
              </a:spcBef>
              <a:spcAft>
                <a:spcPts val="0"/>
              </a:spcAft>
              <a:buSzPts val="1200"/>
              <a:buChar char="■"/>
              <a:defRPr/>
            </a:lvl6pPr>
            <a:lvl7pPr indent="-304800" lvl="6" marL="3200400" algn="r">
              <a:spcBef>
                <a:spcPts val="500"/>
              </a:spcBef>
              <a:spcAft>
                <a:spcPts val="0"/>
              </a:spcAft>
              <a:buSzPts val="1200"/>
              <a:buChar char="●"/>
              <a:defRPr/>
            </a:lvl7pPr>
            <a:lvl8pPr indent="-304800" lvl="7" marL="3657600" algn="r">
              <a:spcBef>
                <a:spcPts val="500"/>
              </a:spcBef>
              <a:spcAft>
                <a:spcPts val="0"/>
              </a:spcAft>
              <a:buSzPts val="1200"/>
              <a:buChar char="○"/>
              <a:defRPr/>
            </a:lvl8pPr>
            <a:lvl9pPr indent="-304800" lvl="8" marL="4114800" algn="r">
              <a:spcBef>
                <a:spcPts val="500"/>
              </a:spcBef>
              <a:spcAft>
                <a:spcPts val="500"/>
              </a:spcAft>
              <a:buSzPts val="1200"/>
              <a:buChar char="■"/>
              <a:defRPr/>
            </a:lvl9pPr>
          </a:lstStyle>
          <a:p/>
        </p:txBody>
      </p:sp>
      <p:cxnSp>
        <p:nvCxnSpPr>
          <p:cNvPr id="560" name="Google Shape;560;p75"/>
          <p:cNvCxnSpPr/>
          <p:nvPr/>
        </p:nvCxnSpPr>
        <p:spPr>
          <a:xfrm rot="10800000">
            <a:off x="4572000" y="466575"/>
            <a:ext cx="0" cy="4107900"/>
          </a:xfrm>
          <a:prstGeom prst="straightConnector1">
            <a:avLst/>
          </a:prstGeom>
          <a:noFill/>
          <a:ln cap="flat" cmpd="sng" w="9525">
            <a:solidFill>
              <a:schemeClr val="dk1"/>
            </a:solidFill>
            <a:prstDash val="solid"/>
            <a:round/>
            <a:headEnd len="med" w="med" type="none"/>
            <a:tailEnd len="med" w="med" type="none"/>
          </a:ln>
        </p:spPr>
      </p:cxnSp>
      <p:sp>
        <p:nvSpPr>
          <p:cNvPr id="561" name="Google Shape;561;p75"/>
          <p:cNvSpPr txBox="1"/>
          <p:nvPr>
            <p:ph type="title"/>
          </p:nvPr>
        </p:nvSpPr>
        <p:spPr>
          <a:xfrm>
            <a:off x="4572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cxnSp>
        <p:nvCxnSpPr>
          <p:cNvPr id="562" name="Google Shape;562;p75"/>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563" name="Google Shape;563;p75"/>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564" name="Google Shape;564;p7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65" name="Google Shape;565;p7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666">
          <p15:clr>
            <a:srgbClr val="E46962"/>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CUSTOM_3_1">
    <p:spTree>
      <p:nvGrpSpPr>
        <p:cNvPr id="566" name="Shape 566"/>
        <p:cNvGrpSpPr/>
        <p:nvPr/>
      </p:nvGrpSpPr>
      <p:grpSpPr>
        <a:xfrm>
          <a:off x="0" y="0"/>
          <a:ext cx="0" cy="0"/>
          <a:chOff x="0" y="0"/>
          <a:chExt cx="0" cy="0"/>
        </a:xfrm>
      </p:grpSpPr>
      <p:cxnSp>
        <p:nvCxnSpPr>
          <p:cNvPr id="567" name="Google Shape;567;p76"/>
          <p:cNvCxnSpPr/>
          <p:nvPr/>
        </p:nvCxnSpPr>
        <p:spPr>
          <a:xfrm rot="10800000">
            <a:off x="4572000" y="466575"/>
            <a:ext cx="0" cy="4107900"/>
          </a:xfrm>
          <a:prstGeom prst="straightConnector1">
            <a:avLst/>
          </a:prstGeom>
          <a:noFill/>
          <a:ln cap="flat" cmpd="sng" w="9525">
            <a:solidFill>
              <a:schemeClr val="dk1"/>
            </a:solidFill>
            <a:prstDash val="solid"/>
            <a:round/>
            <a:headEnd len="med" w="med" type="none"/>
            <a:tailEnd len="med" w="med" type="none"/>
          </a:ln>
        </p:spPr>
      </p:cxnSp>
      <p:sp>
        <p:nvSpPr>
          <p:cNvPr id="568" name="Google Shape;568;p76"/>
          <p:cNvSpPr txBox="1"/>
          <p:nvPr>
            <p:ph type="title"/>
          </p:nvPr>
        </p:nvSpPr>
        <p:spPr>
          <a:xfrm>
            <a:off x="457200" y="1195125"/>
            <a:ext cx="40005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cxnSp>
        <p:nvCxnSpPr>
          <p:cNvPr id="569" name="Google Shape;569;p76"/>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570" name="Google Shape;570;p76"/>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571" name="Google Shape;571;p76"/>
          <p:cNvSpPr txBox="1"/>
          <p:nvPr>
            <p:ph idx="1" type="body"/>
          </p:nvPr>
        </p:nvSpPr>
        <p:spPr>
          <a:xfrm>
            <a:off x="4933600" y="1058025"/>
            <a:ext cx="3523200" cy="3027300"/>
          </a:xfrm>
          <a:prstGeom prst="rect">
            <a:avLst/>
          </a:prstGeom>
        </p:spPr>
        <p:txBody>
          <a:bodyPr anchorCtr="0" anchor="ctr"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572" name="Google Shape;572;p76"/>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73" name="Google Shape;573;p76"/>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3_1_1">
    <p:spTree>
      <p:nvGrpSpPr>
        <p:cNvPr id="574" name="Shape 574"/>
        <p:cNvGrpSpPr/>
        <p:nvPr/>
      </p:nvGrpSpPr>
      <p:grpSpPr>
        <a:xfrm>
          <a:off x="0" y="0"/>
          <a:ext cx="0" cy="0"/>
          <a:chOff x="0" y="0"/>
          <a:chExt cx="0" cy="0"/>
        </a:xfrm>
      </p:grpSpPr>
      <p:cxnSp>
        <p:nvCxnSpPr>
          <p:cNvPr id="575" name="Google Shape;575;p77"/>
          <p:cNvCxnSpPr/>
          <p:nvPr/>
        </p:nvCxnSpPr>
        <p:spPr>
          <a:xfrm rot="10800000">
            <a:off x="3319175" y="466575"/>
            <a:ext cx="0" cy="4107900"/>
          </a:xfrm>
          <a:prstGeom prst="straightConnector1">
            <a:avLst/>
          </a:prstGeom>
          <a:noFill/>
          <a:ln cap="flat" cmpd="sng" w="9525">
            <a:solidFill>
              <a:schemeClr val="dk1"/>
            </a:solidFill>
            <a:prstDash val="solid"/>
            <a:round/>
            <a:headEnd len="med" w="med" type="none"/>
            <a:tailEnd len="med" w="med" type="none"/>
          </a:ln>
        </p:spPr>
      </p:cxnSp>
      <p:sp>
        <p:nvSpPr>
          <p:cNvPr id="576" name="Google Shape;576;p77"/>
          <p:cNvSpPr txBox="1"/>
          <p:nvPr>
            <p:ph type="title"/>
          </p:nvPr>
        </p:nvSpPr>
        <p:spPr>
          <a:xfrm>
            <a:off x="457200" y="1195125"/>
            <a:ext cx="2727300" cy="2613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cxnSp>
        <p:nvCxnSpPr>
          <p:cNvPr id="577" name="Google Shape;577;p77"/>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578" name="Google Shape;578;p77"/>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579" name="Google Shape;579;p77"/>
          <p:cNvSpPr/>
          <p:nvPr/>
        </p:nvSpPr>
        <p:spPr>
          <a:xfrm>
            <a:off x="3813602" y="120151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0" name="Google Shape;580;p77"/>
          <p:cNvSpPr txBox="1"/>
          <p:nvPr>
            <p:ph idx="1" type="subTitle"/>
          </p:nvPr>
        </p:nvSpPr>
        <p:spPr>
          <a:xfrm>
            <a:off x="4005150" y="1105813"/>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81" name="Google Shape;581;p77"/>
          <p:cNvSpPr/>
          <p:nvPr/>
        </p:nvSpPr>
        <p:spPr>
          <a:xfrm>
            <a:off x="3813602" y="1689638"/>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2" name="Google Shape;582;p77"/>
          <p:cNvSpPr txBox="1"/>
          <p:nvPr>
            <p:ph idx="2" type="subTitle"/>
          </p:nvPr>
        </p:nvSpPr>
        <p:spPr>
          <a:xfrm>
            <a:off x="4005150" y="1593938"/>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83" name="Google Shape;583;p77"/>
          <p:cNvSpPr/>
          <p:nvPr/>
        </p:nvSpPr>
        <p:spPr>
          <a:xfrm>
            <a:off x="3813602" y="217776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4" name="Google Shape;584;p77"/>
          <p:cNvSpPr txBox="1"/>
          <p:nvPr>
            <p:ph idx="3" type="subTitle"/>
          </p:nvPr>
        </p:nvSpPr>
        <p:spPr>
          <a:xfrm>
            <a:off x="4005150" y="2082063"/>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85" name="Google Shape;585;p77"/>
          <p:cNvSpPr/>
          <p:nvPr/>
        </p:nvSpPr>
        <p:spPr>
          <a:xfrm>
            <a:off x="3813602" y="2696488"/>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6" name="Google Shape;586;p77"/>
          <p:cNvSpPr txBox="1"/>
          <p:nvPr>
            <p:ph idx="4" type="subTitle"/>
          </p:nvPr>
        </p:nvSpPr>
        <p:spPr>
          <a:xfrm>
            <a:off x="4005150" y="2600788"/>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87" name="Google Shape;587;p77"/>
          <p:cNvSpPr/>
          <p:nvPr/>
        </p:nvSpPr>
        <p:spPr>
          <a:xfrm>
            <a:off x="3813602" y="3215213"/>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8" name="Google Shape;588;p77"/>
          <p:cNvSpPr txBox="1"/>
          <p:nvPr>
            <p:ph idx="5" type="subTitle"/>
          </p:nvPr>
        </p:nvSpPr>
        <p:spPr>
          <a:xfrm>
            <a:off x="4005150" y="3119513"/>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89" name="Google Shape;589;p77"/>
          <p:cNvSpPr/>
          <p:nvPr/>
        </p:nvSpPr>
        <p:spPr>
          <a:xfrm>
            <a:off x="3813602" y="3733938"/>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0" name="Google Shape;590;p77"/>
          <p:cNvSpPr txBox="1"/>
          <p:nvPr>
            <p:ph idx="6" type="subTitle"/>
          </p:nvPr>
        </p:nvSpPr>
        <p:spPr>
          <a:xfrm>
            <a:off x="4005150" y="3638238"/>
            <a:ext cx="46818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591" name="Google Shape;591;p77"/>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92" name="Google Shape;592;p77"/>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with footer">
  <p:cSld name="CUSTOM_1">
    <p:spTree>
      <p:nvGrpSpPr>
        <p:cNvPr id="593" name="Shape 593"/>
        <p:cNvGrpSpPr/>
        <p:nvPr/>
      </p:nvGrpSpPr>
      <p:grpSpPr>
        <a:xfrm>
          <a:off x="0" y="0"/>
          <a:ext cx="0" cy="0"/>
          <a:chOff x="0" y="0"/>
          <a:chExt cx="0" cy="0"/>
        </a:xfrm>
      </p:grpSpPr>
      <p:sp>
        <p:nvSpPr>
          <p:cNvPr id="594" name="Google Shape;594;p78"/>
          <p:cNvSpPr txBox="1"/>
          <p:nvPr>
            <p:ph type="title"/>
          </p:nvPr>
        </p:nvSpPr>
        <p:spPr>
          <a:xfrm>
            <a:off x="342900" y="457200"/>
            <a:ext cx="3544800" cy="41118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595" name="Google Shape;595;p78"/>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596" name="Google Shape;596;p7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597" name="Google Shape;597;p7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CUSTOM_1_1">
    <p:spTree>
      <p:nvGrpSpPr>
        <p:cNvPr id="598" name="Shape 598"/>
        <p:cNvGrpSpPr/>
        <p:nvPr/>
      </p:nvGrpSpPr>
      <p:grpSpPr>
        <a:xfrm>
          <a:off x="0" y="0"/>
          <a:ext cx="0" cy="0"/>
          <a:chOff x="0" y="0"/>
          <a:chExt cx="0" cy="0"/>
        </a:xfrm>
      </p:grpSpPr>
      <p:sp>
        <p:nvSpPr>
          <p:cNvPr id="599" name="Google Shape;599;p79"/>
          <p:cNvSpPr txBox="1"/>
          <p:nvPr>
            <p:ph type="title"/>
          </p:nvPr>
        </p:nvSpPr>
        <p:spPr>
          <a:xfrm>
            <a:off x="342900" y="457200"/>
            <a:ext cx="3544800" cy="41118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00" name="Google Shape;600;p7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01" name="Google Shape;601;p7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with footer">
  <p:cSld name="CUSTOM_7">
    <p:spTree>
      <p:nvGrpSpPr>
        <p:cNvPr id="602" name="Shape 602"/>
        <p:cNvGrpSpPr/>
        <p:nvPr/>
      </p:nvGrpSpPr>
      <p:grpSpPr>
        <a:xfrm>
          <a:off x="0" y="0"/>
          <a:ext cx="0" cy="0"/>
          <a:chOff x="0" y="0"/>
          <a:chExt cx="0" cy="0"/>
        </a:xfrm>
      </p:grpSpPr>
      <p:sp>
        <p:nvSpPr>
          <p:cNvPr id="603" name="Google Shape;603;p80"/>
          <p:cNvSpPr txBox="1"/>
          <p:nvPr>
            <p:ph type="title"/>
          </p:nvPr>
        </p:nvSpPr>
        <p:spPr>
          <a:xfrm>
            <a:off x="342900" y="457200"/>
            <a:ext cx="8458200" cy="871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04" name="Google Shape;604;p8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05" name="Google Shape;605;p8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6" name="Google Shape;606;p80"/>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_7_1">
    <p:spTree>
      <p:nvGrpSpPr>
        <p:cNvPr id="607" name="Shape 607"/>
        <p:cNvGrpSpPr/>
        <p:nvPr/>
      </p:nvGrpSpPr>
      <p:grpSpPr>
        <a:xfrm>
          <a:off x="0" y="0"/>
          <a:ext cx="0" cy="0"/>
          <a:chOff x="0" y="0"/>
          <a:chExt cx="0" cy="0"/>
        </a:xfrm>
      </p:grpSpPr>
      <p:sp>
        <p:nvSpPr>
          <p:cNvPr id="608" name="Google Shape;608;p81"/>
          <p:cNvSpPr txBox="1"/>
          <p:nvPr>
            <p:ph type="title"/>
          </p:nvPr>
        </p:nvSpPr>
        <p:spPr>
          <a:xfrm>
            <a:off x="342900" y="457200"/>
            <a:ext cx="8458200" cy="871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09" name="Google Shape;609;p8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10" name="Google Shape;610;p8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header and footer">
  <p:cSld name="CUSTOM_2_2">
    <p:spTree>
      <p:nvGrpSpPr>
        <p:cNvPr id="611" name="Shape 611"/>
        <p:cNvGrpSpPr/>
        <p:nvPr/>
      </p:nvGrpSpPr>
      <p:grpSpPr>
        <a:xfrm>
          <a:off x="0" y="0"/>
          <a:ext cx="0" cy="0"/>
          <a:chOff x="0" y="0"/>
          <a:chExt cx="0" cy="0"/>
        </a:xfrm>
      </p:grpSpPr>
      <p:sp>
        <p:nvSpPr>
          <p:cNvPr id="612" name="Google Shape;612;p82"/>
          <p:cNvSpPr txBox="1"/>
          <p:nvPr>
            <p:ph idx="1" type="subTitle"/>
          </p:nvPr>
        </p:nvSpPr>
        <p:spPr>
          <a:xfrm>
            <a:off x="342900" y="630425"/>
            <a:ext cx="8345700" cy="259200"/>
          </a:xfrm>
          <a:prstGeom prst="rect">
            <a:avLst/>
          </a:prstGeom>
        </p:spPr>
        <p:txBody>
          <a:bodyPr anchorCtr="0" anchor="t" bIns="91425" lIns="137150" spcFirstLastPara="1" rIns="91425" wrap="square" tIns="91425">
            <a:noAutofit/>
          </a:bodyPr>
          <a:lstStyle>
            <a:lvl1pPr lvl="0">
              <a:spcBef>
                <a:spcPts val="0"/>
              </a:spcBef>
              <a:spcAft>
                <a:spcPts val="0"/>
              </a:spcAft>
              <a:buSzPts val="1000"/>
              <a:buFont typeface="IBM Plex Mono Light"/>
              <a:buNone/>
              <a:defRPr>
                <a:latin typeface="IBM Plex Mono Light"/>
                <a:ea typeface="IBM Plex Mono Light"/>
                <a:cs typeface="IBM Plex Mono Light"/>
                <a:sym typeface="IBM Plex Mono Light"/>
              </a:defRPr>
            </a:lvl1pPr>
            <a:lvl2pPr lvl="1">
              <a:spcBef>
                <a:spcPts val="400"/>
              </a:spcBef>
              <a:spcAft>
                <a:spcPts val="0"/>
              </a:spcAft>
              <a:buSzPts val="1000"/>
              <a:buFont typeface="IBM Plex Mono Light"/>
              <a:buNone/>
              <a:defRPr>
                <a:latin typeface="IBM Plex Mono Light"/>
                <a:ea typeface="IBM Plex Mono Light"/>
                <a:cs typeface="IBM Plex Mono Light"/>
                <a:sym typeface="IBM Plex Mono Light"/>
              </a:defRPr>
            </a:lvl2pPr>
            <a:lvl3pPr lvl="2">
              <a:spcBef>
                <a:spcPts val="400"/>
              </a:spcBef>
              <a:spcAft>
                <a:spcPts val="0"/>
              </a:spcAft>
              <a:buSzPts val="1000"/>
              <a:buFont typeface="IBM Plex Mono Light"/>
              <a:buNone/>
              <a:defRPr>
                <a:latin typeface="IBM Plex Mono Light"/>
                <a:ea typeface="IBM Plex Mono Light"/>
                <a:cs typeface="IBM Plex Mono Light"/>
                <a:sym typeface="IBM Plex Mono Light"/>
              </a:defRPr>
            </a:lvl3pPr>
            <a:lvl4pPr lvl="3">
              <a:spcBef>
                <a:spcPts val="400"/>
              </a:spcBef>
              <a:spcAft>
                <a:spcPts val="0"/>
              </a:spcAft>
              <a:buSzPts val="1000"/>
              <a:buFont typeface="IBM Plex Mono Light"/>
              <a:buNone/>
              <a:defRPr>
                <a:latin typeface="IBM Plex Mono Light"/>
                <a:ea typeface="IBM Plex Mono Light"/>
                <a:cs typeface="IBM Plex Mono Light"/>
                <a:sym typeface="IBM Plex Mono Light"/>
              </a:defRPr>
            </a:lvl4pPr>
            <a:lvl5pPr lvl="4">
              <a:spcBef>
                <a:spcPts val="400"/>
              </a:spcBef>
              <a:spcAft>
                <a:spcPts val="0"/>
              </a:spcAft>
              <a:buSzPts val="1000"/>
              <a:buFont typeface="IBM Plex Mono Light"/>
              <a:buNone/>
              <a:defRPr>
                <a:latin typeface="IBM Plex Mono Light"/>
                <a:ea typeface="IBM Plex Mono Light"/>
                <a:cs typeface="IBM Plex Mono Light"/>
                <a:sym typeface="IBM Plex Mono Light"/>
              </a:defRPr>
            </a:lvl5pPr>
            <a:lvl6pPr lvl="5">
              <a:spcBef>
                <a:spcPts val="400"/>
              </a:spcBef>
              <a:spcAft>
                <a:spcPts val="0"/>
              </a:spcAft>
              <a:buSzPts val="1000"/>
              <a:buFont typeface="IBM Plex Mono Light"/>
              <a:buNone/>
              <a:defRPr>
                <a:latin typeface="IBM Plex Mono Light"/>
                <a:ea typeface="IBM Plex Mono Light"/>
                <a:cs typeface="IBM Plex Mono Light"/>
                <a:sym typeface="IBM Plex Mono Light"/>
              </a:defRPr>
            </a:lvl6pPr>
            <a:lvl7pPr lvl="6">
              <a:spcBef>
                <a:spcPts val="400"/>
              </a:spcBef>
              <a:spcAft>
                <a:spcPts val="0"/>
              </a:spcAft>
              <a:buSzPts val="1000"/>
              <a:buFont typeface="IBM Plex Mono Light"/>
              <a:buNone/>
              <a:defRPr>
                <a:latin typeface="IBM Plex Mono Light"/>
                <a:ea typeface="IBM Plex Mono Light"/>
                <a:cs typeface="IBM Plex Mono Light"/>
                <a:sym typeface="IBM Plex Mono Light"/>
              </a:defRPr>
            </a:lvl7pPr>
            <a:lvl8pPr lvl="7">
              <a:spcBef>
                <a:spcPts val="400"/>
              </a:spcBef>
              <a:spcAft>
                <a:spcPts val="0"/>
              </a:spcAft>
              <a:buSzPts val="1000"/>
              <a:buFont typeface="IBM Plex Mono Light"/>
              <a:buNone/>
              <a:defRPr>
                <a:latin typeface="IBM Plex Mono Light"/>
                <a:ea typeface="IBM Plex Mono Light"/>
                <a:cs typeface="IBM Plex Mono Light"/>
                <a:sym typeface="IBM Plex Mono Light"/>
              </a:defRPr>
            </a:lvl8pPr>
            <a:lvl9pPr lvl="8">
              <a:spcBef>
                <a:spcPts val="400"/>
              </a:spcBef>
              <a:spcAft>
                <a:spcPts val="400"/>
              </a:spcAft>
              <a:buSzPts val="1000"/>
              <a:buFont typeface="IBM Plex Mono Light"/>
              <a:buNone/>
              <a:defRPr>
                <a:latin typeface="IBM Plex Mono Light"/>
                <a:ea typeface="IBM Plex Mono Light"/>
                <a:cs typeface="IBM Plex Mono Light"/>
                <a:sym typeface="IBM Plex Mono Light"/>
              </a:defRPr>
            </a:lvl9pPr>
          </a:lstStyle>
          <a:p/>
        </p:txBody>
      </p:sp>
      <p:sp>
        <p:nvSpPr>
          <p:cNvPr id="613" name="Google Shape;613;p82"/>
          <p:cNvSpPr txBox="1"/>
          <p:nvPr>
            <p:ph type="title"/>
          </p:nvPr>
        </p:nvSpPr>
        <p:spPr>
          <a:xfrm>
            <a:off x="342900" y="889625"/>
            <a:ext cx="8345700" cy="3679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14" name="Google Shape;614;p82"/>
          <p:cNvSpPr txBox="1"/>
          <p:nvPr>
            <p:ph idx="2"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615" name="Google Shape;615;p8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16" name="Google Shape;616;p8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2_2_1">
    <p:spTree>
      <p:nvGrpSpPr>
        <p:cNvPr id="617" name="Shape 617"/>
        <p:cNvGrpSpPr/>
        <p:nvPr/>
      </p:nvGrpSpPr>
      <p:grpSpPr>
        <a:xfrm>
          <a:off x="0" y="0"/>
          <a:ext cx="0" cy="0"/>
          <a:chOff x="0" y="0"/>
          <a:chExt cx="0" cy="0"/>
        </a:xfrm>
      </p:grpSpPr>
      <p:sp>
        <p:nvSpPr>
          <p:cNvPr id="618" name="Google Shape;618;p83"/>
          <p:cNvSpPr txBox="1"/>
          <p:nvPr>
            <p:ph idx="1" type="subTitle"/>
          </p:nvPr>
        </p:nvSpPr>
        <p:spPr>
          <a:xfrm>
            <a:off x="342900" y="630425"/>
            <a:ext cx="8345700" cy="259200"/>
          </a:xfrm>
          <a:prstGeom prst="rect">
            <a:avLst/>
          </a:prstGeom>
        </p:spPr>
        <p:txBody>
          <a:bodyPr anchorCtr="0" anchor="t" bIns="91425" lIns="137150" spcFirstLastPara="1" rIns="91425" wrap="square" tIns="91425">
            <a:noAutofit/>
          </a:bodyPr>
          <a:lstStyle>
            <a:lvl1pPr lvl="0">
              <a:spcBef>
                <a:spcPts val="0"/>
              </a:spcBef>
              <a:spcAft>
                <a:spcPts val="0"/>
              </a:spcAft>
              <a:buSzPts val="1000"/>
              <a:buFont typeface="IBM Plex Mono Light"/>
              <a:buNone/>
              <a:defRPr>
                <a:latin typeface="IBM Plex Mono Light"/>
                <a:ea typeface="IBM Plex Mono Light"/>
                <a:cs typeface="IBM Plex Mono Light"/>
                <a:sym typeface="IBM Plex Mono Light"/>
              </a:defRPr>
            </a:lvl1pPr>
            <a:lvl2pPr lvl="1">
              <a:spcBef>
                <a:spcPts val="400"/>
              </a:spcBef>
              <a:spcAft>
                <a:spcPts val="0"/>
              </a:spcAft>
              <a:buSzPts val="1000"/>
              <a:buFont typeface="IBM Plex Mono Light"/>
              <a:buNone/>
              <a:defRPr>
                <a:latin typeface="IBM Plex Mono Light"/>
                <a:ea typeface="IBM Plex Mono Light"/>
                <a:cs typeface="IBM Plex Mono Light"/>
                <a:sym typeface="IBM Plex Mono Light"/>
              </a:defRPr>
            </a:lvl2pPr>
            <a:lvl3pPr lvl="2">
              <a:spcBef>
                <a:spcPts val="400"/>
              </a:spcBef>
              <a:spcAft>
                <a:spcPts val="0"/>
              </a:spcAft>
              <a:buSzPts val="1000"/>
              <a:buFont typeface="IBM Plex Mono Light"/>
              <a:buNone/>
              <a:defRPr>
                <a:latin typeface="IBM Plex Mono Light"/>
                <a:ea typeface="IBM Plex Mono Light"/>
                <a:cs typeface="IBM Plex Mono Light"/>
                <a:sym typeface="IBM Plex Mono Light"/>
              </a:defRPr>
            </a:lvl3pPr>
            <a:lvl4pPr lvl="3">
              <a:spcBef>
                <a:spcPts val="400"/>
              </a:spcBef>
              <a:spcAft>
                <a:spcPts val="0"/>
              </a:spcAft>
              <a:buSzPts val="1000"/>
              <a:buFont typeface="IBM Plex Mono Light"/>
              <a:buNone/>
              <a:defRPr>
                <a:latin typeface="IBM Plex Mono Light"/>
                <a:ea typeface="IBM Plex Mono Light"/>
                <a:cs typeface="IBM Plex Mono Light"/>
                <a:sym typeface="IBM Plex Mono Light"/>
              </a:defRPr>
            </a:lvl4pPr>
            <a:lvl5pPr lvl="4">
              <a:spcBef>
                <a:spcPts val="400"/>
              </a:spcBef>
              <a:spcAft>
                <a:spcPts val="0"/>
              </a:spcAft>
              <a:buSzPts val="1000"/>
              <a:buFont typeface="IBM Plex Mono Light"/>
              <a:buNone/>
              <a:defRPr>
                <a:latin typeface="IBM Plex Mono Light"/>
                <a:ea typeface="IBM Plex Mono Light"/>
                <a:cs typeface="IBM Plex Mono Light"/>
                <a:sym typeface="IBM Plex Mono Light"/>
              </a:defRPr>
            </a:lvl5pPr>
            <a:lvl6pPr lvl="5">
              <a:spcBef>
                <a:spcPts val="400"/>
              </a:spcBef>
              <a:spcAft>
                <a:spcPts val="0"/>
              </a:spcAft>
              <a:buSzPts val="1000"/>
              <a:buFont typeface="IBM Plex Mono Light"/>
              <a:buNone/>
              <a:defRPr>
                <a:latin typeface="IBM Plex Mono Light"/>
                <a:ea typeface="IBM Plex Mono Light"/>
                <a:cs typeface="IBM Plex Mono Light"/>
                <a:sym typeface="IBM Plex Mono Light"/>
              </a:defRPr>
            </a:lvl6pPr>
            <a:lvl7pPr lvl="6">
              <a:spcBef>
                <a:spcPts val="400"/>
              </a:spcBef>
              <a:spcAft>
                <a:spcPts val="0"/>
              </a:spcAft>
              <a:buSzPts val="1000"/>
              <a:buFont typeface="IBM Plex Mono Light"/>
              <a:buNone/>
              <a:defRPr>
                <a:latin typeface="IBM Plex Mono Light"/>
                <a:ea typeface="IBM Plex Mono Light"/>
                <a:cs typeface="IBM Plex Mono Light"/>
                <a:sym typeface="IBM Plex Mono Light"/>
              </a:defRPr>
            </a:lvl7pPr>
            <a:lvl8pPr lvl="7">
              <a:spcBef>
                <a:spcPts val="400"/>
              </a:spcBef>
              <a:spcAft>
                <a:spcPts val="0"/>
              </a:spcAft>
              <a:buSzPts val="1000"/>
              <a:buFont typeface="IBM Plex Mono Light"/>
              <a:buNone/>
              <a:defRPr>
                <a:latin typeface="IBM Plex Mono Light"/>
                <a:ea typeface="IBM Plex Mono Light"/>
                <a:cs typeface="IBM Plex Mono Light"/>
                <a:sym typeface="IBM Plex Mono Light"/>
              </a:defRPr>
            </a:lvl8pPr>
            <a:lvl9pPr lvl="8">
              <a:spcBef>
                <a:spcPts val="400"/>
              </a:spcBef>
              <a:spcAft>
                <a:spcPts val="400"/>
              </a:spcAft>
              <a:buSzPts val="1000"/>
              <a:buFont typeface="IBM Plex Mono Light"/>
              <a:buNone/>
              <a:defRPr>
                <a:latin typeface="IBM Plex Mono Light"/>
                <a:ea typeface="IBM Plex Mono Light"/>
                <a:cs typeface="IBM Plex Mono Light"/>
                <a:sym typeface="IBM Plex Mono Light"/>
              </a:defRPr>
            </a:lvl9pPr>
          </a:lstStyle>
          <a:p/>
        </p:txBody>
      </p:sp>
      <p:sp>
        <p:nvSpPr>
          <p:cNvPr id="619" name="Google Shape;619;p83"/>
          <p:cNvSpPr txBox="1"/>
          <p:nvPr>
            <p:ph type="title"/>
          </p:nvPr>
        </p:nvSpPr>
        <p:spPr>
          <a:xfrm>
            <a:off x="342900" y="889625"/>
            <a:ext cx="8345700" cy="36795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20" name="Google Shape;620;p8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21" name="Google Shape;621;p8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with footer">
  <p:cSld name="CUSTOM_2_1">
    <p:spTree>
      <p:nvGrpSpPr>
        <p:cNvPr id="622" name="Shape 622"/>
        <p:cNvGrpSpPr/>
        <p:nvPr/>
      </p:nvGrpSpPr>
      <p:grpSpPr>
        <a:xfrm>
          <a:off x="0" y="0"/>
          <a:ext cx="0" cy="0"/>
          <a:chOff x="0" y="0"/>
          <a:chExt cx="0" cy="0"/>
        </a:xfrm>
      </p:grpSpPr>
      <p:sp>
        <p:nvSpPr>
          <p:cNvPr id="623" name="Google Shape;623;p84"/>
          <p:cNvSpPr txBox="1"/>
          <p:nvPr>
            <p:ph type="title"/>
          </p:nvPr>
        </p:nvSpPr>
        <p:spPr>
          <a:xfrm>
            <a:off x="342900" y="457200"/>
            <a:ext cx="8343900" cy="14784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624" name="Google Shape;624;p84"/>
          <p:cNvSpPr txBox="1"/>
          <p:nvPr>
            <p:ph idx="1"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625" name="Google Shape;625;p84"/>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26" name="Google Shape;626;p84"/>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27" name="Google Shape;627;p84" title="AdobeStock_703691349.png"/>
          <p:cNvPicPr preferRelativeResize="0"/>
          <p:nvPr/>
        </p:nvPicPr>
        <p:blipFill rotWithShape="1">
          <a:blip r:embed="rId2">
            <a:alphaModFix amt="6000"/>
          </a:blip>
          <a:srcRect b="0" l="5463" r="4681" t="0"/>
          <a:stretch/>
        </p:blipFill>
        <p:spPr>
          <a:xfrm>
            <a:off x="0" y="0"/>
            <a:ext cx="9225175" cy="51435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CUSTOM_2_1_2">
    <p:spTree>
      <p:nvGrpSpPr>
        <p:cNvPr id="628" name="Shape 628"/>
        <p:cNvGrpSpPr/>
        <p:nvPr/>
      </p:nvGrpSpPr>
      <p:grpSpPr>
        <a:xfrm>
          <a:off x="0" y="0"/>
          <a:ext cx="0" cy="0"/>
          <a:chOff x="0" y="0"/>
          <a:chExt cx="0" cy="0"/>
        </a:xfrm>
      </p:grpSpPr>
      <p:sp>
        <p:nvSpPr>
          <p:cNvPr id="629" name="Google Shape;629;p85"/>
          <p:cNvSpPr txBox="1"/>
          <p:nvPr>
            <p:ph type="title"/>
          </p:nvPr>
        </p:nvSpPr>
        <p:spPr>
          <a:xfrm>
            <a:off x="342900" y="457200"/>
            <a:ext cx="8343900" cy="14784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cxnSp>
        <p:nvCxnSpPr>
          <p:cNvPr id="630" name="Google Shape;630;p85"/>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631" name="Google Shape;631;p85"/>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632" name="Google Shape;632;p8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33" name="Google Shape;633;p8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only">
  <p:cSld name="CUSTOM_2_1_2_1">
    <p:spTree>
      <p:nvGrpSpPr>
        <p:cNvPr id="634" name="Shape 634"/>
        <p:cNvGrpSpPr/>
        <p:nvPr/>
      </p:nvGrpSpPr>
      <p:grpSpPr>
        <a:xfrm>
          <a:off x="0" y="0"/>
          <a:ext cx="0" cy="0"/>
          <a:chOff x="0" y="0"/>
          <a:chExt cx="0" cy="0"/>
        </a:xfrm>
      </p:grpSpPr>
      <p:cxnSp>
        <p:nvCxnSpPr>
          <p:cNvPr id="635" name="Google Shape;635;p86"/>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636" name="Google Shape;636;p86"/>
          <p:cNvCxnSpPr/>
          <p:nvPr/>
        </p:nvCxnSpPr>
        <p:spPr>
          <a:xfrm>
            <a:off x="342977" y="460693"/>
            <a:ext cx="8471100" cy="0"/>
          </a:xfrm>
          <a:prstGeom prst="straightConnector1">
            <a:avLst/>
          </a:prstGeom>
          <a:noFill/>
          <a:ln cap="flat" cmpd="sng" w="9525">
            <a:solidFill>
              <a:schemeClr val="dk1"/>
            </a:solidFill>
            <a:prstDash val="solid"/>
            <a:round/>
            <a:headEnd len="med" w="med" type="none"/>
            <a:tailEnd len="med" w="med" type="none"/>
          </a:ln>
        </p:spPr>
      </p:cxnSp>
      <p:sp>
        <p:nvSpPr>
          <p:cNvPr id="637" name="Google Shape;637;p86"/>
          <p:cNvSpPr/>
          <p:nvPr>
            <p:ph idx="2" type="pic"/>
          </p:nvPr>
        </p:nvSpPr>
        <p:spPr>
          <a:xfrm>
            <a:off x="457200" y="588788"/>
            <a:ext cx="8229600" cy="3835800"/>
          </a:xfrm>
          <a:prstGeom prst="rect">
            <a:avLst/>
          </a:prstGeom>
          <a:noFill/>
          <a:ln>
            <a:noFill/>
          </a:ln>
        </p:spPr>
      </p:sp>
      <p:sp>
        <p:nvSpPr>
          <p:cNvPr id="638" name="Google Shape;638;p86"/>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39" name="Google Shape;639;p86"/>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grid">
  <p:cSld name="CUSTOM_2_1_2_1_1">
    <p:spTree>
      <p:nvGrpSpPr>
        <p:cNvPr id="640" name="Shape 640"/>
        <p:cNvGrpSpPr/>
        <p:nvPr/>
      </p:nvGrpSpPr>
      <p:grpSpPr>
        <a:xfrm>
          <a:off x="0" y="0"/>
          <a:ext cx="0" cy="0"/>
          <a:chOff x="0" y="0"/>
          <a:chExt cx="0" cy="0"/>
        </a:xfrm>
      </p:grpSpPr>
      <p:sp>
        <p:nvSpPr>
          <p:cNvPr id="641" name="Google Shape;641;p87"/>
          <p:cNvSpPr/>
          <p:nvPr/>
        </p:nvSpPr>
        <p:spPr>
          <a:xfrm>
            <a:off x="342900" y="1834500"/>
            <a:ext cx="2778300" cy="27345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642" name="Google Shape;642;p87"/>
          <p:cNvSpPr/>
          <p:nvPr/>
        </p:nvSpPr>
        <p:spPr>
          <a:xfrm>
            <a:off x="2045193" y="1513259"/>
            <a:ext cx="2393400" cy="2583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643" name="Google Shape;643;p87"/>
          <p:cNvSpPr/>
          <p:nvPr/>
        </p:nvSpPr>
        <p:spPr>
          <a:xfrm>
            <a:off x="4171372" y="1976202"/>
            <a:ext cx="2393400" cy="2592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644" name="Google Shape;644;p87"/>
          <p:cNvSpPr txBox="1"/>
          <p:nvPr>
            <p:ph type="title"/>
          </p:nvPr>
        </p:nvSpPr>
        <p:spPr>
          <a:xfrm>
            <a:off x="342900" y="457200"/>
            <a:ext cx="8458200" cy="774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45" name="Google Shape;645;p87"/>
          <p:cNvSpPr/>
          <p:nvPr/>
        </p:nvSpPr>
        <p:spPr>
          <a:xfrm>
            <a:off x="4712400" y="1513255"/>
            <a:ext cx="4092900" cy="1704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646" name="Google Shape;646;p87"/>
          <p:cNvSpPr/>
          <p:nvPr>
            <p:ph idx="2" type="pic"/>
          </p:nvPr>
        </p:nvSpPr>
        <p:spPr>
          <a:xfrm>
            <a:off x="457200" y="1245883"/>
            <a:ext cx="1490700" cy="957300"/>
          </a:xfrm>
          <a:prstGeom prst="rect">
            <a:avLst/>
          </a:prstGeom>
          <a:noFill/>
          <a:ln>
            <a:noFill/>
          </a:ln>
        </p:spPr>
      </p:sp>
      <p:sp>
        <p:nvSpPr>
          <p:cNvPr id="647" name="Google Shape;647;p87"/>
          <p:cNvSpPr/>
          <p:nvPr>
            <p:ph idx="3" type="pic"/>
          </p:nvPr>
        </p:nvSpPr>
        <p:spPr>
          <a:xfrm>
            <a:off x="457200" y="2354103"/>
            <a:ext cx="1934700" cy="2044200"/>
          </a:xfrm>
          <a:prstGeom prst="rect">
            <a:avLst/>
          </a:prstGeom>
          <a:noFill/>
          <a:ln>
            <a:noFill/>
          </a:ln>
        </p:spPr>
      </p:sp>
      <p:sp>
        <p:nvSpPr>
          <p:cNvPr id="648" name="Google Shape;648;p87"/>
          <p:cNvSpPr/>
          <p:nvPr>
            <p:ph idx="4" type="pic"/>
          </p:nvPr>
        </p:nvSpPr>
        <p:spPr>
          <a:xfrm>
            <a:off x="2526950" y="1640193"/>
            <a:ext cx="1785300" cy="1835100"/>
          </a:xfrm>
          <a:prstGeom prst="rect">
            <a:avLst/>
          </a:prstGeom>
          <a:noFill/>
          <a:ln>
            <a:noFill/>
          </a:ln>
        </p:spPr>
      </p:sp>
      <p:sp>
        <p:nvSpPr>
          <p:cNvPr id="649" name="Google Shape;649;p87"/>
          <p:cNvSpPr/>
          <p:nvPr>
            <p:ph idx="5" type="pic"/>
          </p:nvPr>
        </p:nvSpPr>
        <p:spPr>
          <a:xfrm>
            <a:off x="3284627" y="3602162"/>
            <a:ext cx="1299000" cy="1084200"/>
          </a:xfrm>
          <a:prstGeom prst="rect">
            <a:avLst/>
          </a:prstGeom>
          <a:noFill/>
          <a:ln>
            <a:noFill/>
          </a:ln>
        </p:spPr>
      </p:sp>
      <p:sp>
        <p:nvSpPr>
          <p:cNvPr id="650" name="Google Shape;650;p87"/>
          <p:cNvSpPr/>
          <p:nvPr>
            <p:ph idx="6" type="pic"/>
          </p:nvPr>
        </p:nvSpPr>
        <p:spPr>
          <a:xfrm>
            <a:off x="4583875" y="1245829"/>
            <a:ext cx="1716600" cy="2356200"/>
          </a:xfrm>
          <a:prstGeom prst="rect">
            <a:avLst/>
          </a:prstGeom>
          <a:noFill/>
          <a:ln>
            <a:noFill/>
          </a:ln>
        </p:spPr>
      </p:sp>
      <p:sp>
        <p:nvSpPr>
          <p:cNvPr id="651" name="Google Shape;651;p87"/>
          <p:cNvSpPr/>
          <p:nvPr>
            <p:ph idx="7" type="pic"/>
          </p:nvPr>
        </p:nvSpPr>
        <p:spPr>
          <a:xfrm>
            <a:off x="4718575" y="3753392"/>
            <a:ext cx="1299000" cy="644400"/>
          </a:xfrm>
          <a:prstGeom prst="rect">
            <a:avLst/>
          </a:prstGeom>
          <a:noFill/>
          <a:ln>
            <a:noFill/>
          </a:ln>
        </p:spPr>
      </p:sp>
      <p:sp>
        <p:nvSpPr>
          <p:cNvPr id="652" name="Google Shape;652;p87"/>
          <p:cNvSpPr/>
          <p:nvPr>
            <p:ph idx="8" type="pic"/>
          </p:nvPr>
        </p:nvSpPr>
        <p:spPr>
          <a:xfrm>
            <a:off x="6445550" y="2341822"/>
            <a:ext cx="2241300" cy="2344200"/>
          </a:xfrm>
          <a:prstGeom prst="rect">
            <a:avLst/>
          </a:prstGeom>
          <a:noFill/>
          <a:ln>
            <a:noFill/>
          </a:ln>
        </p:spPr>
      </p:sp>
      <p:sp>
        <p:nvSpPr>
          <p:cNvPr id="653" name="Google Shape;653;p87"/>
          <p:cNvSpPr/>
          <p:nvPr>
            <p:ph idx="9" type="pic"/>
          </p:nvPr>
        </p:nvSpPr>
        <p:spPr>
          <a:xfrm>
            <a:off x="7387850" y="1231200"/>
            <a:ext cx="1299000" cy="957300"/>
          </a:xfrm>
          <a:prstGeom prst="rect">
            <a:avLst/>
          </a:prstGeom>
          <a:noFill/>
          <a:ln>
            <a:noFill/>
          </a:ln>
        </p:spPr>
      </p:sp>
      <p:sp>
        <p:nvSpPr>
          <p:cNvPr id="654" name="Google Shape;654;p87"/>
          <p:cNvSpPr/>
          <p:nvPr>
            <p:ph idx="13" type="pic"/>
          </p:nvPr>
        </p:nvSpPr>
        <p:spPr>
          <a:xfrm>
            <a:off x="6445750" y="1632987"/>
            <a:ext cx="805500" cy="555900"/>
          </a:xfrm>
          <a:prstGeom prst="rect">
            <a:avLst/>
          </a:prstGeom>
          <a:noFill/>
          <a:ln>
            <a:noFill/>
          </a:ln>
        </p:spPr>
      </p:sp>
      <p:sp>
        <p:nvSpPr>
          <p:cNvPr id="655" name="Google Shape;655;p87"/>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56" name="Google Shape;656;p87"/>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extLst>
    <p:ext uri="{DCECCB84-F9BA-43D5-87BE-67443E8EF086}">
      <p15:sldGuideLst>
        <p15:guide id="1" orient="horz" pos="2952">
          <p15:clr>
            <a:srgbClr val="E46962"/>
          </p15:clr>
        </p15:guide>
      </p15:sldGuideLst>
    </p:ext>
  </p:extLs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text and two images">
  <p:cSld name="CUSTOM_2_1_1">
    <p:spTree>
      <p:nvGrpSpPr>
        <p:cNvPr id="657" name="Shape 657"/>
        <p:cNvGrpSpPr/>
        <p:nvPr/>
      </p:nvGrpSpPr>
      <p:grpSpPr>
        <a:xfrm>
          <a:off x="0" y="0"/>
          <a:ext cx="0" cy="0"/>
          <a:chOff x="0" y="0"/>
          <a:chExt cx="0" cy="0"/>
        </a:xfrm>
      </p:grpSpPr>
      <p:sp>
        <p:nvSpPr>
          <p:cNvPr id="658" name="Google Shape;658;p88"/>
          <p:cNvSpPr txBox="1"/>
          <p:nvPr>
            <p:ph idx="1" type="body"/>
          </p:nvPr>
        </p:nvSpPr>
        <p:spPr>
          <a:xfrm>
            <a:off x="5969400" y="771725"/>
            <a:ext cx="2133900" cy="708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500"/>
              </a:spcBef>
              <a:spcAft>
                <a:spcPts val="0"/>
              </a:spcAft>
              <a:buSzPts val="800"/>
              <a:buChar char="○"/>
              <a:defRPr sz="800"/>
            </a:lvl2pPr>
            <a:lvl3pPr indent="-279400" lvl="2" marL="1371600">
              <a:spcBef>
                <a:spcPts val="500"/>
              </a:spcBef>
              <a:spcAft>
                <a:spcPts val="0"/>
              </a:spcAft>
              <a:buSzPts val="800"/>
              <a:buChar char="■"/>
              <a:defRPr sz="800"/>
            </a:lvl3pPr>
            <a:lvl4pPr indent="-279400" lvl="3" marL="1828800">
              <a:spcBef>
                <a:spcPts val="500"/>
              </a:spcBef>
              <a:spcAft>
                <a:spcPts val="0"/>
              </a:spcAft>
              <a:buSzPts val="800"/>
              <a:buChar char="●"/>
              <a:defRPr sz="800"/>
            </a:lvl4pPr>
            <a:lvl5pPr indent="-279400" lvl="4" marL="2286000">
              <a:spcBef>
                <a:spcPts val="500"/>
              </a:spcBef>
              <a:spcAft>
                <a:spcPts val="0"/>
              </a:spcAft>
              <a:buSzPts val="800"/>
              <a:buChar char="○"/>
              <a:defRPr sz="800"/>
            </a:lvl5pPr>
            <a:lvl6pPr indent="-279400" lvl="5" marL="2743200">
              <a:spcBef>
                <a:spcPts val="500"/>
              </a:spcBef>
              <a:spcAft>
                <a:spcPts val="0"/>
              </a:spcAft>
              <a:buSzPts val="800"/>
              <a:buChar char="■"/>
              <a:defRPr sz="800"/>
            </a:lvl6pPr>
            <a:lvl7pPr indent="-279400" lvl="6" marL="3200400">
              <a:spcBef>
                <a:spcPts val="500"/>
              </a:spcBef>
              <a:spcAft>
                <a:spcPts val="0"/>
              </a:spcAft>
              <a:buSzPts val="800"/>
              <a:buChar char="●"/>
              <a:defRPr sz="800"/>
            </a:lvl7pPr>
            <a:lvl8pPr indent="-279400" lvl="7" marL="3657600">
              <a:spcBef>
                <a:spcPts val="500"/>
              </a:spcBef>
              <a:spcAft>
                <a:spcPts val="0"/>
              </a:spcAft>
              <a:buSzPts val="800"/>
              <a:buChar char="○"/>
              <a:defRPr sz="800"/>
            </a:lvl8pPr>
            <a:lvl9pPr indent="-279400" lvl="8" marL="4114800">
              <a:spcBef>
                <a:spcPts val="500"/>
              </a:spcBef>
              <a:spcAft>
                <a:spcPts val="500"/>
              </a:spcAft>
              <a:buSzPts val="800"/>
              <a:buChar char="■"/>
              <a:defRPr sz="800"/>
            </a:lvl9pPr>
          </a:lstStyle>
          <a:p/>
        </p:txBody>
      </p:sp>
      <p:sp>
        <p:nvSpPr>
          <p:cNvPr id="659" name="Google Shape;659;p88"/>
          <p:cNvSpPr/>
          <p:nvPr>
            <p:ph idx="2" type="pic"/>
          </p:nvPr>
        </p:nvSpPr>
        <p:spPr>
          <a:xfrm>
            <a:off x="457200" y="1625175"/>
            <a:ext cx="5345400" cy="2799300"/>
          </a:xfrm>
          <a:prstGeom prst="rect">
            <a:avLst/>
          </a:prstGeom>
          <a:noFill/>
          <a:ln>
            <a:noFill/>
          </a:ln>
        </p:spPr>
      </p:sp>
      <p:sp>
        <p:nvSpPr>
          <p:cNvPr id="660" name="Google Shape;660;p88"/>
          <p:cNvSpPr/>
          <p:nvPr>
            <p:ph idx="3" type="pic"/>
          </p:nvPr>
        </p:nvSpPr>
        <p:spPr>
          <a:xfrm>
            <a:off x="5943600" y="1635225"/>
            <a:ext cx="2743200" cy="2799300"/>
          </a:xfrm>
          <a:prstGeom prst="rect">
            <a:avLst/>
          </a:prstGeom>
          <a:noFill/>
          <a:ln>
            <a:noFill/>
          </a:ln>
        </p:spPr>
      </p:sp>
      <p:sp>
        <p:nvSpPr>
          <p:cNvPr id="661" name="Google Shape;661;p88"/>
          <p:cNvSpPr txBox="1"/>
          <p:nvPr>
            <p:ph idx="4" type="subTitle"/>
          </p:nvPr>
        </p:nvSpPr>
        <p:spPr>
          <a:xfrm>
            <a:off x="645275" y="479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62" name="Google Shape;662;p88"/>
          <p:cNvSpPr txBox="1"/>
          <p:nvPr>
            <p:ph idx="5" type="subTitle"/>
          </p:nvPr>
        </p:nvSpPr>
        <p:spPr>
          <a:xfrm>
            <a:off x="3515675" y="479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63" name="Google Shape;663;p88"/>
          <p:cNvSpPr txBox="1"/>
          <p:nvPr>
            <p:ph idx="6" type="subTitle"/>
          </p:nvPr>
        </p:nvSpPr>
        <p:spPr>
          <a:xfrm>
            <a:off x="6386075" y="479984"/>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64" name="Google Shape;664;p88"/>
          <p:cNvSpPr txBox="1"/>
          <p:nvPr>
            <p:ph idx="7" type="body"/>
          </p:nvPr>
        </p:nvSpPr>
        <p:spPr>
          <a:xfrm>
            <a:off x="3156150" y="771725"/>
            <a:ext cx="2133900" cy="708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500"/>
              </a:spcBef>
              <a:spcAft>
                <a:spcPts val="0"/>
              </a:spcAft>
              <a:buSzPts val="800"/>
              <a:buChar char="○"/>
              <a:defRPr sz="800"/>
            </a:lvl2pPr>
            <a:lvl3pPr indent="-279400" lvl="2" marL="1371600">
              <a:spcBef>
                <a:spcPts val="500"/>
              </a:spcBef>
              <a:spcAft>
                <a:spcPts val="0"/>
              </a:spcAft>
              <a:buSzPts val="800"/>
              <a:buChar char="■"/>
              <a:defRPr sz="800"/>
            </a:lvl3pPr>
            <a:lvl4pPr indent="-279400" lvl="3" marL="1828800">
              <a:spcBef>
                <a:spcPts val="500"/>
              </a:spcBef>
              <a:spcAft>
                <a:spcPts val="0"/>
              </a:spcAft>
              <a:buSzPts val="800"/>
              <a:buChar char="●"/>
              <a:defRPr sz="800"/>
            </a:lvl4pPr>
            <a:lvl5pPr indent="-279400" lvl="4" marL="2286000">
              <a:spcBef>
                <a:spcPts val="500"/>
              </a:spcBef>
              <a:spcAft>
                <a:spcPts val="0"/>
              </a:spcAft>
              <a:buSzPts val="800"/>
              <a:buChar char="○"/>
              <a:defRPr sz="800"/>
            </a:lvl5pPr>
            <a:lvl6pPr indent="-279400" lvl="5" marL="2743200">
              <a:spcBef>
                <a:spcPts val="500"/>
              </a:spcBef>
              <a:spcAft>
                <a:spcPts val="0"/>
              </a:spcAft>
              <a:buSzPts val="800"/>
              <a:buChar char="■"/>
              <a:defRPr sz="800"/>
            </a:lvl6pPr>
            <a:lvl7pPr indent="-279400" lvl="6" marL="3200400">
              <a:spcBef>
                <a:spcPts val="500"/>
              </a:spcBef>
              <a:spcAft>
                <a:spcPts val="0"/>
              </a:spcAft>
              <a:buSzPts val="800"/>
              <a:buChar char="●"/>
              <a:defRPr sz="800"/>
            </a:lvl7pPr>
            <a:lvl8pPr indent="-279400" lvl="7" marL="3657600">
              <a:spcBef>
                <a:spcPts val="500"/>
              </a:spcBef>
              <a:spcAft>
                <a:spcPts val="0"/>
              </a:spcAft>
              <a:buSzPts val="800"/>
              <a:buChar char="○"/>
              <a:defRPr sz="800"/>
            </a:lvl8pPr>
            <a:lvl9pPr indent="-279400" lvl="8" marL="4114800">
              <a:spcBef>
                <a:spcPts val="500"/>
              </a:spcBef>
              <a:spcAft>
                <a:spcPts val="500"/>
              </a:spcAft>
              <a:buSzPts val="800"/>
              <a:buChar char="■"/>
              <a:defRPr sz="800"/>
            </a:lvl9pPr>
          </a:lstStyle>
          <a:p/>
        </p:txBody>
      </p:sp>
      <p:sp>
        <p:nvSpPr>
          <p:cNvPr id="665" name="Google Shape;665;p88"/>
          <p:cNvSpPr txBox="1"/>
          <p:nvPr>
            <p:ph idx="8" type="body"/>
          </p:nvPr>
        </p:nvSpPr>
        <p:spPr>
          <a:xfrm>
            <a:off x="342975" y="771725"/>
            <a:ext cx="2133900" cy="708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500"/>
              </a:spcBef>
              <a:spcAft>
                <a:spcPts val="0"/>
              </a:spcAft>
              <a:buSzPts val="800"/>
              <a:buChar char="○"/>
              <a:defRPr sz="800"/>
            </a:lvl2pPr>
            <a:lvl3pPr indent="-279400" lvl="2" marL="1371600">
              <a:spcBef>
                <a:spcPts val="500"/>
              </a:spcBef>
              <a:spcAft>
                <a:spcPts val="0"/>
              </a:spcAft>
              <a:buSzPts val="800"/>
              <a:buChar char="■"/>
              <a:defRPr sz="800"/>
            </a:lvl3pPr>
            <a:lvl4pPr indent="-279400" lvl="3" marL="1828800">
              <a:spcBef>
                <a:spcPts val="500"/>
              </a:spcBef>
              <a:spcAft>
                <a:spcPts val="0"/>
              </a:spcAft>
              <a:buSzPts val="800"/>
              <a:buChar char="●"/>
              <a:defRPr sz="800"/>
            </a:lvl4pPr>
            <a:lvl5pPr indent="-279400" lvl="4" marL="2286000">
              <a:spcBef>
                <a:spcPts val="500"/>
              </a:spcBef>
              <a:spcAft>
                <a:spcPts val="0"/>
              </a:spcAft>
              <a:buSzPts val="800"/>
              <a:buChar char="○"/>
              <a:defRPr sz="800"/>
            </a:lvl5pPr>
            <a:lvl6pPr indent="-279400" lvl="5" marL="2743200">
              <a:spcBef>
                <a:spcPts val="500"/>
              </a:spcBef>
              <a:spcAft>
                <a:spcPts val="0"/>
              </a:spcAft>
              <a:buSzPts val="800"/>
              <a:buChar char="■"/>
              <a:defRPr sz="800"/>
            </a:lvl6pPr>
            <a:lvl7pPr indent="-279400" lvl="6" marL="3200400">
              <a:spcBef>
                <a:spcPts val="500"/>
              </a:spcBef>
              <a:spcAft>
                <a:spcPts val="0"/>
              </a:spcAft>
              <a:buSzPts val="800"/>
              <a:buChar char="●"/>
              <a:defRPr sz="800"/>
            </a:lvl7pPr>
            <a:lvl8pPr indent="-279400" lvl="7" marL="3657600">
              <a:spcBef>
                <a:spcPts val="500"/>
              </a:spcBef>
              <a:spcAft>
                <a:spcPts val="0"/>
              </a:spcAft>
              <a:buSzPts val="800"/>
              <a:buChar char="○"/>
              <a:defRPr sz="800"/>
            </a:lvl8pPr>
            <a:lvl9pPr indent="-279400" lvl="8" marL="4114800">
              <a:spcBef>
                <a:spcPts val="500"/>
              </a:spcBef>
              <a:spcAft>
                <a:spcPts val="500"/>
              </a:spcAft>
              <a:buSzPts val="800"/>
              <a:buChar char="■"/>
              <a:defRPr sz="800"/>
            </a:lvl9pPr>
          </a:lstStyle>
          <a:p/>
        </p:txBody>
      </p:sp>
      <p:sp>
        <p:nvSpPr>
          <p:cNvPr id="666" name="Google Shape;666;p88"/>
          <p:cNvSpPr txBox="1"/>
          <p:nvPr>
            <p:ph idx="9"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667" name="Google Shape;667;p88"/>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68" name="Google Shape;668;p88"/>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storyboards">
  <p:cSld name="CUSTOM_2_1_1_1">
    <p:spTree>
      <p:nvGrpSpPr>
        <p:cNvPr id="669" name="Shape 669"/>
        <p:cNvGrpSpPr/>
        <p:nvPr/>
      </p:nvGrpSpPr>
      <p:grpSpPr>
        <a:xfrm>
          <a:off x="0" y="0"/>
          <a:ext cx="0" cy="0"/>
          <a:chOff x="0" y="0"/>
          <a:chExt cx="0" cy="0"/>
        </a:xfrm>
      </p:grpSpPr>
      <p:sp>
        <p:nvSpPr>
          <p:cNvPr id="670" name="Google Shape;670;p89"/>
          <p:cNvSpPr txBox="1"/>
          <p:nvPr>
            <p:ph idx="1" type="body"/>
          </p:nvPr>
        </p:nvSpPr>
        <p:spPr>
          <a:xfrm>
            <a:off x="6083625" y="3343625"/>
            <a:ext cx="27174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671" name="Google Shape;671;p89"/>
          <p:cNvSpPr txBox="1"/>
          <p:nvPr>
            <p:ph type="title"/>
          </p:nvPr>
        </p:nvSpPr>
        <p:spPr>
          <a:xfrm>
            <a:off x="342900" y="452925"/>
            <a:ext cx="8458200" cy="7089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cxnSp>
        <p:nvCxnSpPr>
          <p:cNvPr id="672" name="Google Shape;672;p89"/>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673" name="Google Shape;673;p89"/>
          <p:cNvCxnSpPr/>
          <p:nvPr/>
        </p:nvCxnSpPr>
        <p:spPr>
          <a:xfrm>
            <a:off x="342977" y="1266068"/>
            <a:ext cx="8471100" cy="0"/>
          </a:xfrm>
          <a:prstGeom prst="straightConnector1">
            <a:avLst/>
          </a:prstGeom>
          <a:noFill/>
          <a:ln cap="flat" cmpd="sng" w="9525">
            <a:solidFill>
              <a:schemeClr val="dk1"/>
            </a:solidFill>
            <a:prstDash val="solid"/>
            <a:round/>
            <a:headEnd len="med" w="med" type="none"/>
            <a:tailEnd len="med" w="med" type="none"/>
          </a:ln>
        </p:spPr>
      </p:cxnSp>
      <p:sp>
        <p:nvSpPr>
          <p:cNvPr id="674" name="Google Shape;674;p89"/>
          <p:cNvSpPr/>
          <p:nvPr/>
        </p:nvSpPr>
        <p:spPr>
          <a:xfrm>
            <a:off x="45372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5" name="Google Shape;675;p89"/>
          <p:cNvSpPr txBox="1"/>
          <p:nvPr>
            <p:ph idx="2" type="subTitle"/>
          </p:nvPr>
        </p:nvSpPr>
        <p:spPr>
          <a:xfrm>
            <a:off x="645275" y="2925159"/>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76" name="Google Shape;676;p89"/>
          <p:cNvSpPr txBox="1"/>
          <p:nvPr>
            <p:ph idx="3" type="body"/>
          </p:nvPr>
        </p:nvSpPr>
        <p:spPr>
          <a:xfrm>
            <a:off x="342975" y="3343625"/>
            <a:ext cx="27174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677" name="Google Shape;677;p89"/>
          <p:cNvSpPr/>
          <p:nvPr/>
        </p:nvSpPr>
        <p:spPr>
          <a:xfrm>
            <a:off x="3324052"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8" name="Google Shape;678;p89"/>
          <p:cNvSpPr txBox="1"/>
          <p:nvPr>
            <p:ph idx="4" type="subTitle"/>
          </p:nvPr>
        </p:nvSpPr>
        <p:spPr>
          <a:xfrm>
            <a:off x="3515600" y="2925159"/>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79" name="Google Shape;679;p89"/>
          <p:cNvSpPr txBox="1"/>
          <p:nvPr>
            <p:ph idx="5" type="body"/>
          </p:nvPr>
        </p:nvSpPr>
        <p:spPr>
          <a:xfrm>
            <a:off x="3213300" y="3343625"/>
            <a:ext cx="27174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680" name="Google Shape;680;p89"/>
          <p:cNvSpPr/>
          <p:nvPr/>
        </p:nvSpPr>
        <p:spPr>
          <a:xfrm>
            <a:off x="619437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81" name="Google Shape;681;p89"/>
          <p:cNvSpPr txBox="1"/>
          <p:nvPr>
            <p:ph idx="6" type="subTitle"/>
          </p:nvPr>
        </p:nvSpPr>
        <p:spPr>
          <a:xfrm>
            <a:off x="6385925" y="2925159"/>
            <a:ext cx="24150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82" name="Google Shape;682;p89"/>
          <p:cNvSpPr/>
          <p:nvPr>
            <p:ph idx="7" type="pic"/>
          </p:nvPr>
        </p:nvSpPr>
        <p:spPr>
          <a:xfrm>
            <a:off x="6194375" y="1494125"/>
            <a:ext cx="2492400" cy="1300800"/>
          </a:xfrm>
          <a:prstGeom prst="rect">
            <a:avLst/>
          </a:prstGeom>
          <a:noFill/>
          <a:ln>
            <a:noFill/>
          </a:ln>
        </p:spPr>
      </p:sp>
      <p:sp>
        <p:nvSpPr>
          <p:cNvPr id="683" name="Google Shape;683;p89"/>
          <p:cNvSpPr/>
          <p:nvPr>
            <p:ph idx="8" type="pic"/>
          </p:nvPr>
        </p:nvSpPr>
        <p:spPr>
          <a:xfrm>
            <a:off x="455475" y="1494125"/>
            <a:ext cx="2492400" cy="1300800"/>
          </a:xfrm>
          <a:prstGeom prst="rect">
            <a:avLst/>
          </a:prstGeom>
          <a:noFill/>
          <a:ln>
            <a:noFill/>
          </a:ln>
        </p:spPr>
      </p:sp>
      <p:sp>
        <p:nvSpPr>
          <p:cNvPr id="684" name="Google Shape;684;p89"/>
          <p:cNvSpPr/>
          <p:nvPr>
            <p:ph idx="9" type="pic"/>
          </p:nvPr>
        </p:nvSpPr>
        <p:spPr>
          <a:xfrm>
            <a:off x="3324925" y="1494125"/>
            <a:ext cx="2492400" cy="1300800"/>
          </a:xfrm>
          <a:prstGeom prst="rect">
            <a:avLst/>
          </a:prstGeom>
          <a:noFill/>
          <a:ln>
            <a:noFill/>
          </a:ln>
        </p:spPr>
      </p:sp>
      <p:sp>
        <p:nvSpPr>
          <p:cNvPr id="685" name="Google Shape;685;p89"/>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686" name="Google Shape;686;p89"/>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storyboards">
  <p:cSld name="CUSTOM_2_1_1_1_1">
    <p:spTree>
      <p:nvGrpSpPr>
        <p:cNvPr id="687" name="Shape 687"/>
        <p:cNvGrpSpPr/>
        <p:nvPr/>
      </p:nvGrpSpPr>
      <p:grpSpPr>
        <a:xfrm>
          <a:off x="0" y="0"/>
          <a:ext cx="0" cy="0"/>
          <a:chOff x="0" y="0"/>
          <a:chExt cx="0" cy="0"/>
        </a:xfrm>
      </p:grpSpPr>
      <p:sp>
        <p:nvSpPr>
          <p:cNvPr id="688" name="Google Shape;688;p90"/>
          <p:cNvSpPr txBox="1"/>
          <p:nvPr>
            <p:ph type="title"/>
          </p:nvPr>
        </p:nvSpPr>
        <p:spPr>
          <a:xfrm>
            <a:off x="342900" y="452925"/>
            <a:ext cx="8458200" cy="7089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cxnSp>
        <p:nvCxnSpPr>
          <p:cNvPr id="689" name="Google Shape;689;p90"/>
          <p:cNvCxnSpPr/>
          <p:nvPr/>
        </p:nvCxnSpPr>
        <p:spPr>
          <a:xfrm>
            <a:off x="342977" y="4568993"/>
            <a:ext cx="8471100" cy="0"/>
          </a:xfrm>
          <a:prstGeom prst="straightConnector1">
            <a:avLst/>
          </a:prstGeom>
          <a:noFill/>
          <a:ln cap="flat" cmpd="sng" w="9525">
            <a:solidFill>
              <a:schemeClr val="dk1"/>
            </a:solidFill>
            <a:prstDash val="solid"/>
            <a:round/>
            <a:headEnd len="med" w="med" type="none"/>
            <a:tailEnd len="med" w="med" type="none"/>
          </a:ln>
        </p:spPr>
      </p:cxnSp>
      <p:cxnSp>
        <p:nvCxnSpPr>
          <p:cNvPr id="690" name="Google Shape;690;p90"/>
          <p:cNvCxnSpPr/>
          <p:nvPr/>
        </p:nvCxnSpPr>
        <p:spPr>
          <a:xfrm>
            <a:off x="342977" y="1266068"/>
            <a:ext cx="8471100" cy="0"/>
          </a:xfrm>
          <a:prstGeom prst="straightConnector1">
            <a:avLst/>
          </a:prstGeom>
          <a:noFill/>
          <a:ln cap="flat" cmpd="sng" w="9525">
            <a:solidFill>
              <a:schemeClr val="dk1"/>
            </a:solidFill>
            <a:prstDash val="solid"/>
            <a:round/>
            <a:headEnd len="med" w="med" type="none"/>
            <a:tailEnd len="med" w="med" type="none"/>
          </a:ln>
        </p:spPr>
      </p:cxnSp>
      <p:sp>
        <p:nvSpPr>
          <p:cNvPr id="691" name="Google Shape;691;p90"/>
          <p:cNvSpPr/>
          <p:nvPr>
            <p:ph idx="2" type="pic"/>
          </p:nvPr>
        </p:nvSpPr>
        <p:spPr>
          <a:xfrm>
            <a:off x="455475" y="1494125"/>
            <a:ext cx="3621300" cy="1300800"/>
          </a:xfrm>
          <a:prstGeom prst="rect">
            <a:avLst/>
          </a:prstGeom>
          <a:noFill/>
          <a:ln>
            <a:noFill/>
          </a:ln>
        </p:spPr>
      </p:sp>
      <p:sp>
        <p:nvSpPr>
          <p:cNvPr id="692" name="Google Shape;692;p90"/>
          <p:cNvSpPr/>
          <p:nvPr/>
        </p:nvSpPr>
        <p:spPr>
          <a:xfrm>
            <a:off x="45372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3" name="Google Shape;693;p90"/>
          <p:cNvSpPr txBox="1"/>
          <p:nvPr>
            <p:ph idx="1" type="subTitle"/>
          </p:nvPr>
        </p:nvSpPr>
        <p:spPr>
          <a:xfrm>
            <a:off x="645275" y="2925159"/>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94" name="Google Shape;694;p90"/>
          <p:cNvSpPr txBox="1"/>
          <p:nvPr>
            <p:ph idx="3" type="body"/>
          </p:nvPr>
        </p:nvSpPr>
        <p:spPr>
          <a:xfrm>
            <a:off x="342975" y="3343625"/>
            <a:ext cx="39237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695" name="Google Shape;695;p90"/>
          <p:cNvSpPr/>
          <p:nvPr/>
        </p:nvSpPr>
        <p:spPr>
          <a:xfrm>
            <a:off x="4689277" y="3020850"/>
            <a:ext cx="132900" cy="1329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6" name="Google Shape;696;p90"/>
          <p:cNvSpPr txBox="1"/>
          <p:nvPr>
            <p:ph idx="4" type="subTitle"/>
          </p:nvPr>
        </p:nvSpPr>
        <p:spPr>
          <a:xfrm>
            <a:off x="5261825" y="2925159"/>
            <a:ext cx="3621300" cy="259200"/>
          </a:xfrm>
          <a:prstGeom prst="rect">
            <a:avLst/>
          </a:prstGeom>
        </p:spPr>
        <p:txBody>
          <a:bodyPr anchorCtr="0" anchor="t" bIns="91425" lIns="91425" spcFirstLastPara="1" rIns="91425" wrap="square" tIns="91425">
            <a:noAutofit/>
          </a:bodyPr>
          <a:lstStyle>
            <a:lvl1pPr lvl="0">
              <a:spcBef>
                <a:spcPts val="0"/>
              </a:spcBef>
              <a:spcAft>
                <a:spcPts val="0"/>
              </a:spcAft>
              <a:buSzPts val="1000"/>
              <a:buFont typeface="IBM Plex Mono Medium"/>
              <a:buNone/>
              <a:defRPr/>
            </a:lvl1pPr>
            <a:lvl2pPr lvl="1">
              <a:spcBef>
                <a:spcPts val="400"/>
              </a:spcBef>
              <a:spcAft>
                <a:spcPts val="0"/>
              </a:spcAft>
              <a:buSzPts val="1000"/>
              <a:buFont typeface="IBM Plex Mono Medium"/>
              <a:buNone/>
              <a:defRPr/>
            </a:lvl2pPr>
            <a:lvl3pPr lvl="2">
              <a:spcBef>
                <a:spcPts val="400"/>
              </a:spcBef>
              <a:spcAft>
                <a:spcPts val="0"/>
              </a:spcAft>
              <a:buSzPts val="1000"/>
              <a:buFont typeface="IBM Plex Mono Medium"/>
              <a:buNone/>
              <a:defRPr/>
            </a:lvl3pPr>
            <a:lvl4pPr lvl="3">
              <a:spcBef>
                <a:spcPts val="400"/>
              </a:spcBef>
              <a:spcAft>
                <a:spcPts val="0"/>
              </a:spcAft>
              <a:buSzPts val="1000"/>
              <a:buFont typeface="IBM Plex Mono Medium"/>
              <a:buNone/>
              <a:defRPr/>
            </a:lvl4pPr>
            <a:lvl5pPr lvl="4">
              <a:spcBef>
                <a:spcPts val="400"/>
              </a:spcBef>
              <a:spcAft>
                <a:spcPts val="0"/>
              </a:spcAft>
              <a:buSzPts val="1000"/>
              <a:buFont typeface="IBM Plex Mono Medium"/>
              <a:buNone/>
              <a:defRPr/>
            </a:lvl5pPr>
            <a:lvl6pPr lvl="5">
              <a:spcBef>
                <a:spcPts val="400"/>
              </a:spcBef>
              <a:spcAft>
                <a:spcPts val="0"/>
              </a:spcAft>
              <a:buSzPts val="1000"/>
              <a:buFont typeface="IBM Plex Mono Medium"/>
              <a:buNone/>
              <a:defRPr/>
            </a:lvl6pPr>
            <a:lvl7pPr lvl="6">
              <a:spcBef>
                <a:spcPts val="400"/>
              </a:spcBef>
              <a:spcAft>
                <a:spcPts val="0"/>
              </a:spcAft>
              <a:buSzPts val="1000"/>
              <a:buFont typeface="IBM Plex Mono Medium"/>
              <a:buNone/>
              <a:defRPr/>
            </a:lvl7pPr>
            <a:lvl8pPr lvl="7">
              <a:spcBef>
                <a:spcPts val="400"/>
              </a:spcBef>
              <a:spcAft>
                <a:spcPts val="0"/>
              </a:spcAft>
              <a:buSzPts val="1000"/>
              <a:buFont typeface="IBM Plex Mono Medium"/>
              <a:buNone/>
              <a:defRPr/>
            </a:lvl8pPr>
            <a:lvl9pPr lvl="8">
              <a:spcBef>
                <a:spcPts val="400"/>
              </a:spcBef>
              <a:spcAft>
                <a:spcPts val="400"/>
              </a:spcAft>
              <a:buSzPts val="1000"/>
              <a:buFont typeface="IBM Plex Mono Medium"/>
              <a:buNone/>
              <a:defRPr/>
            </a:lvl9pPr>
          </a:lstStyle>
          <a:p/>
        </p:txBody>
      </p:sp>
      <p:sp>
        <p:nvSpPr>
          <p:cNvPr id="697" name="Google Shape;697;p90"/>
          <p:cNvSpPr txBox="1"/>
          <p:nvPr>
            <p:ph idx="5" type="body"/>
          </p:nvPr>
        </p:nvSpPr>
        <p:spPr>
          <a:xfrm>
            <a:off x="4959525" y="3343625"/>
            <a:ext cx="3923700" cy="10626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698" name="Google Shape;698;p90"/>
          <p:cNvSpPr/>
          <p:nvPr>
            <p:ph idx="6" type="pic"/>
          </p:nvPr>
        </p:nvSpPr>
        <p:spPr>
          <a:xfrm>
            <a:off x="5070275" y="1494125"/>
            <a:ext cx="3621300" cy="1300800"/>
          </a:xfrm>
          <a:prstGeom prst="rect">
            <a:avLst/>
          </a:prstGeom>
          <a:noFill/>
          <a:ln>
            <a:noFill/>
          </a:ln>
        </p:spPr>
      </p:sp>
      <p:sp>
        <p:nvSpPr>
          <p:cNvPr id="699" name="Google Shape;699;p90"/>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700" name="Google Shape;700;p90"/>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 text">
  <p:cSld name="CUSTOM_4">
    <p:spTree>
      <p:nvGrpSpPr>
        <p:cNvPr id="701" name="Shape 701"/>
        <p:cNvGrpSpPr/>
        <p:nvPr/>
      </p:nvGrpSpPr>
      <p:grpSpPr>
        <a:xfrm>
          <a:off x="0" y="0"/>
          <a:ext cx="0" cy="0"/>
          <a:chOff x="0" y="0"/>
          <a:chExt cx="0" cy="0"/>
        </a:xfrm>
      </p:grpSpPr>
      <p:sp>
        <p:nvSpPr>
          <p:cNvPr id="702" name="Google Shape;702;p91"/>
          <p:cNvSpPr txBox="1"/>
          <p:nvPr>
            <p:ph idx="1" type="subTitle"/>
          </p:nvPr>
        </p:nvSpPr>
        <p:spPr>
          <a:xfrm>
            <a:off x="342925" y="457200"/>
            <a:ext cx="4068000" cy="2720700"/>
          </a:xfrm>
          <a:prstGeom prst="rect">
            <a:avLst/>
          </a:prstGeom>
        </p:spPr>
        <p:txBody>
          <a:bodyPr anchorCtr="0" anchor="t"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703" name="Google Shape;703;p91"/>
          <p:cNvSpPr txBox="1"/>
          <p:nvPr>
            <p:ph idx="2" type="subTitle"/>
          </p:nvPr>
        </p:nvSpPr>
        <p:spPr>
          <a:xfrm>
            <a:off x="4724500" y="457200"/>
            <a:ext cx="2506500" cy="2720700"/>
          </a:xfrm>
          <a:prstGeom prst="rect">
            <a:avLst/>
          </a:prstGeom>
        </p:spPr>
        <p:txBody>
          <a:bodyPr anchorCtr="0" anchor="t"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704" name="Google Shape;704;p91"/>
          <p:cNvSpPr txBox="1"/>
          <p:nvPr>
            <p:ph idx="3" type="subTitle"/>
          </p:nvPr>
        </p:nvSpPr>
        <p:spPr>
          <a:xfrm>
            <a:off x="7494500" y="457200"/>
            <a:ext cx="1192500" cy="2720700"/>
          </a:xfrm>
          <a:prstGeom prst="rect">
            <a:avLst/>
          </a:prstGeom>
        </p:spPr>
        <p:txBody>
          <a:bodyPr anchorCtr="0" anchor="t" bIns="91425" lIns="91425" spcFirstLastPara="1" rIns="91425" wrap="square" tIns="91425">
            <a:noAutofit/>
          </a:bodyPr>
          <a:lstStyle>
            <a:lvl1pPr lvl="0">
              <a:spcBef>
                <a:spcPts val="0"/>
              </a:spcBef>
              <a:spcAft>
                <a:spcPts val="0"/>
              </a:spcAft>
              <a:buSzPts val="2000"/>
              <a:buFont typeface="IBM Plex Sans Light"/>
              <a:buNone/>
              <a:defRPr sz="2000">
                <a:latin typeface="IBM Plex Sans Light"/>
                <a:ea typeface="IBM Plex Sans Light"/>
                <a:cs typeface="IBM Plex Sans Light"/>
                <a:sym typeface="IBM Plex Sans Light"/>
              </a:defRPr>
            </a:lvl1pPr>
            <a:lvl2pPr lvl="1">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2pPr>
            <a:lvl3pPr lvl="2">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3pPr>
            <a:lvl4pPr lvl="3">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4pPr>
            <a:lvl5pPr lvl="4">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5pPr>
            <a:lvl6pPr lvl="5">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6pPr>
            <a:lvl7pPr lvl="6">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7pPr>
            <a:lvl8pPr lvl="7">
              <a:spcBef>
                <a:spcPts val="400"/>
              </a:spcBef>
              <a:spcAft>
                <a:spcPts val="0"/>
              </a:spcAft>
              <a:buSzPts val="2000"/>
              <a:buFont typeface="IBM Plex Sans Light"/>
              <a:buNone/>
              <a:defRPr sz="2000">
                <a:latin typeface="IBM Plex Sans Light"/>
                <a:ea typeface="IBM Plex Sans Light"/>
                <a:cs typeface="IBM Plex Sans Light"/>
                <a:sym typeface="IBM Plex Sans Light"/>
              </a:defRPr>
            </a:lvl8pPr>
            <a:lvl9pPr lvl="8">
              <a:spcBef>
                <a:spcPts val="400"/>
              </a:spcBef>
              <a:spcAft>
                <a:spcPts val="400"/>
              </a:spcAft>
              <a:buSzPts val="2000"/>
              <a:buFont typeface="IBM Plex Sans Light"/>
              <a:buNone/>
              <a:defRPr sz="2000">
                <a:latin typeface="IBM Plex Sans Light"/>
                <a:ea typeface="IBM Plex Sans Light"/>
                <a:cs typeface="IBM Plex Sans Light"/>
                <a:sym typeface="IBM Plex Sans Light"/>
              </a:defRPr>
            </a:lvl9pPr>
          </a:lstStyle>
          <a:p/>
        </p:txBody>
      </p:sp>
      <p:sp>
        <p:nvSpPr>
          <p:cNvPr id="705" name="Google Shape;705;p91"/>
          <p:cNvSpPr txBox="1"/>
          <p:nvPr>
            <p:ph idx="4" type="body"/>
          </p:nvPr>
        </p:nvSpPr>
        <p:spPr>
          <a:xfrm>
            <a:off x="342925" y="3553200"/>
            <a:ext cx="4068000" cy="1015800"/>
          </a:xfrm>
          <a:prstGeom prst="rect">
            <a:avLst/>
          </a:prstGeom>
        </p:spPr>
        <p:txBody>
          <a:bodyPr anchorCtr="0" anchor="b"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06" name="Google Shape;706;p91"/>
          <p:cNvSpPr txBox="1"/>
          <p:nvPr>
            <p:ph idx="5" type="body"/>
          </p:nvPr>
        </p:nvSpPr>
        <p:spPr>
          <a:xfrm>
            <a:off x="4724500" y="3553200"/>
            <a:ext cx="2506500" cy="1015800"/>
          </a:xfrm>
          <a:prstGeom prst="rect">
            <a:avLst/>
          </a:prstGeom>
        </p:spPr>
        <p:txBody>
          <a:bodyPr anchorCtr="0" anchor="b"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07" name="Google Shape;707;p91"/>
          <p:cNvSpPr txBox="1"/>
          <p:nvPr>
            <p:ph idx="6" type="body"/>
          </p:nvPr>
        </p:nvSpPr>
        <p:spPr>
          <a:xfrm>
            <a:off x="7494400" y="3553200"/>
            <a:ext cx="1192500" cy="1015800"/>
          </a:xfrm>
          <a:prstGeom prst="rect">
            <a:avLst/>
          </a:prstGeom>
        </p:spPr>
        <p:txBody>
          <a:bodyPr anchorCtr="0" anchor="b"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708" name="Google Shape;708;p91"/>
          <p:cNvSpPr txBox="1"/>
          <p:nvPr>
            <p:ph idx="7"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709" name="Google Shape;709;p91"/>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710" name="Google Shape;710;p91"/>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lage elements">
  <p:cSld name="CUSTOM_5">
    <p:spTree>
      <p:nvGrpSpPr>
        <p:cNvPr id="711" name="Shape 711"/>
        <p:cNvGrpSpPr/>
        <p:nvPr/>
      </p:nvGrpSpPr>
      <p:grpSpPr>
        <a:xfrm>
          <a:off x="0" y="0"/>
          <a:ext cx="0" cy="0"/>
          <a:chOff x="0" y="0"/>
          <a:chExt cx="0" cy="0"/>
        </a:xfrm>
      </p:grpSpPr>
      <p:sp>
        <p:nvSpPr>
          <p:cNvPr id="712" name="Google Shape;712;p92"/>
          <p:cNvSpPr txBox="1"/>
          <p:nvPr>
            <p:ph type="title"/>
          </p:nvPr>
        </p:nvSpPr>
        <p:spPr>
          <a:xfrm>
            <a:off x="342900" y="452925"/>
            <a:ext cx="8354400" cy="1502100"/>
          </a:xfrm>
          <a:prstGeom prst="rect">
            <a:avLst/>
          </a:prstGeom>
        </p:spPr>
        <p:txBody>
          <a:bodyPr anchorCtr="0" anchor="t" bIns="91425" lIns="91425" spcFirstLastPara="1" rIns="91425" wrap="square" tIns="91425">
            <a:no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713" name="Google Shape;713;p92"/>
          <p:cNvSpPr txBox="1"/>
          <p:nvPr>
            <p:ph idx="1" type="subTitle"/>
          </p:nvPr>
        </p:nvSpPr>
        <p:spPr>
          <a:xfrm>
            <a:off x="3429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714" name="Google Shape;714;p92"/>
          <p:cNvSpPr txBox="1"/>
          <p:nvPr>
            <p:ph idx="2" type="subTitle"/>
          </p:nvPr>
        </p:nvSpPr>
        <p:spPr>
          <a:xfrm>
            <a:off x="24731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715" name="Google Shape;715;p92"/>
          <p:cNvSpPr txBox="1"/>
          <p:nvPr>
            <p:ph idx="3" type="subTitle"/>
          </p:nvPr>
        </p:nvSpPr>
        <p:spPr>
          <a:xfrm>
            <a:off x="46033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716" name="Google Shape;716;p92"/>
          <p:cNvSpPr txBox="1"/>
          <p:nvPr>
            <p:ph idx="4" type="subTitle"/>
          </p:nvPr>
        </p:nvSpPr>
        <p:spPr>
          <a:xfrm>
            <a:off x="6733500" y="3868525"/>
            <a:ext cx="1953300" cy="259200"/>
          </a:xfrm>
          <a:prstGeom prst="rect">
            <a:avLst/>
          </a:prstGeom>
        </p:spPr>
        <p:txBody>
          <a:bodyPr anchorCtr="0" anchor="t" bIns="91425" lIns="137150" spcFirstLastPara="1" rIns="91425" wrap="square" tIns="91425">
            <a:noAutofit/>
          </a:bodyPr>
          <a:lstStyle>
            <a:lvl1pPr lvl="0">
              <a:spcBef>
                <a:spcPts val="0"/>
              </a:spcBef>
              <a:spcAft>
                <a:spcPts val="0"/>
              </a:spcAft>
              <a:buSzPts val="800"/>
              <a:buFont typeface="IBM Plex Sans Medium"/>
              <a:buNone/>
              <a:defRPr sz="800">
                <a:latin typeface="IBM Plex Sans Medium"/>
                <a:ea typeface="IBM Plex Sans Medium"/>
                <a:cs typeface="IBM Plex Sans Medium"/>
                <a:sym typeface="IBM Plex Sans Medium"/>
              </a:defRPr>
            </a:lvl1pPr>
            <a:lvl2pPr lvl="1">
              <a:spcBef>
                <a:spcPts val="400"/>
              </a:spcBef>
              <a:spcAft>
                <a:spcPts val="0"/>
              </a:spcAft>
              <a:buSzPts val="1000"/>
              <a:buFont typeface="IBM Plex Sans Medium"/>
              <a:buNone/>
              <a:defRPr>
                <a:latin typeface="IBM Plex Sans Medium"/>
                <a:ea typeface="IBM Plex Sans Medium"/>
                <a:cs typeface="IBM Plex Sans Medium"/>
                <a:sym typeface="IBM Plex Sans Medium"/>
              </a:defRPr>
            </a:lvl2pPr>
            <a:lvl3pPr lvl="2">
              <a:spcBef>
                <a:spcPts val="400"/>
              </a:spcBef>
              <a:spcAft>
                <a:spcPts val="0"/>
              </a:spcAft>
              <a:buSzPts val="1000"/>
              <a:buFont typeface="IBM Plex Sans Medium"/>
              <a:buNone/>
              <a:defRPr>
                <a:latin typeface="IBM Plex Sans Medium"/>
                <a:ea typeface="IBM Plex Sans Medium"/>
                <a:cs typeface="IBM Plex Sans Medium"/>
                <a:sym typeface="IBM Plex Sans Medium"/>
              </a:defRPr>
            </a:lvl3pPr>
            <a:lvl4pPr lvl="3">
              <a:spcBef>
                <a:spcPts val="400"/>
              </a:spcBef>
              <a:spcAft>
                <a:spcPts val="0"/>
              </a:spcAft>
              <a:buSzPts val="1000"/>
              <a:buFont typeface="IBM Plex Sans Medium"/>
              <a:buNone/>
              <a:defRPr>
                <a:latin typeface="IBM Plex Sans Medium"/>
                <a:ea typeface="IBM Plex Sans Medium"/>
                <a:cs typeface="IBM Plex Sans Medium"/>
                <a:sym typeface="IBM Plex Sans Medium"/>
              </a:defRPr>
            </a:lvl4pPr>
            <a:lvl5pPr lvl="4">
              <a:spcBef>
                <a:spcPts val="400"/>
              </a:spcBef>
              <a:spcAft>
                <a:spcPts val="0"/>
              </a:spcAft>
              <a:buSzPts val="1000"/>
              <a:buFont typeface="IBM Plex Sans Medium"/>
              <a:buNone/>
              <a:defRPr>
                <a:latin typeface="IBM Plex Sans Medium"/>
                <a:ea typeface="IBM Plex Sans Medium"/>
                <a:cs typeface="IBM Plex Sans Medium"/>
                <a:sym typeface="IBM Plex Sans Medium"/>
              </a:defRPr>
            </a:lvl5pPr>
            <a:lvl6pPr lvl="5">
              <a:spcBef>
                <a:spcPts val="400"/>
              </a:spcBef>
              <a:spcAft>
                <a:spcPts val="0"/>
              </a:spcAft>
              <a:buSzPts val="1000"/>
              <a:buFont typeface="IBM Plex Sans Medium"/>
              <a:buNone/>
              <a:defRPr>
                <a:latin typeface="IBM Plex Sans Medium"/>
                <a:ea typeface="IBM Plex Sans Medium"/>
                <a:cs typeface="IBM Plex Sans Medium"/>
                <a:sym typeface="IBM Plex Sans Medium"/>
              </a:defRPr>
            </a:lvl6pPr>
            <a:lvl7pPr lvl="6">
              <a:spcBef>
                <a:spcPts val="400"/>
              </a:spcBef>
              <a:spcAft>
                <a:spcPts val="0"/>
              </a:spcAft>
              <a:buSzPts val="1000"/>
              <a:buFont typeface="IBM Plex Sans Medium"/>
              <a:buNone/>
              <a:defRPr>
                <a:latin typeface="IBM Plex Sans Medium"/>
                <a:ea typeface="IBM Plex Sans Medium"/>
                <a:cs typeface="IBM Plex Sans Medium"/>
                <a:sym typeface="IBM Plex Sans Medium"/>
              </a:defRPr>
            </a:lvl7pPr>
            <a:lvl8pPr lvl="7">
              <a:spcBef>
                <a:spcPts val="400"/>
              </a:spcBef>
              <a:spcAft>
                <a:spcPts val="0"/>
              </a:spcAft>
              <a:buSzPts val="1000"/>
              <a:buFont typeface="IBM Plex Sans Medium"/>
              <a:buNone/>
              <a:defRPr>
                <a:latin typeface="IBM Plex Sans Medium"/>
                <a:ea typeface="IBM Plex Sans Medium"/>
                <a:cs typeface="IBM Plex Sans Medium"/>
                <a:sym typeface="IBM Plex Sans Medium"/>
              </a:defRPr>
            </a:lvl8pPr>
            <a:lvl9pPr lvl="8">
              <a:spcBef>
                <a:spcPts val="400"/>
              </a:spcBef>
              <a:spcAft>
                <a:spcPts val="400"/>
              </a:spcAft>
              <a:buSzPts val="1000"/>
              <a:buFont typeface="IBM Plex Sans Medium"/>
              <a:buNone/>
              <a:defRPr>
                <a:latin typeface="IBM Plex Sans Medium"/>
                <a:ea typeface="IBM Plex Sans Medium"/>
                <a:cs typeface="IBM Plex Sans Medium"/>
                <a:sym typeface="IBM Plex Sans Medium"/>
              </a:defRPr>
            </a:lvl9pPr>
          </a:lstStyle>
          <a:p/>
        </p:txBody>
      </p:sp>
      <p:sp>
        <p:nvSpPr>
          <p:cNvPr id="717" name="Google Shape;717;p92"/>
          <p:cNvSpPr txBox="1"/>
          <p:nvPr>
            <p:ph idx="5" type="subTitle"/>
          </p:nvPr>
        </p:nvSpPr>
        <p:spPr>
          <a:xfrm>
            <a:off x="342900" y="4799170"/>
            <a:ext cx="4239900" cy="273900"/>
          </a:xfrm>
          <a:prstGeom prst="rect">
            <a:avLst/>
          </a:prstGeom>
        </p:spPr>
        <p:txBody>
          <a:bodyPr anchorCtr="0" anchor="ctr" bIns="91425" lIns="137150" spcFirstLastPara="1" rIns="91425" wrap="square" tIns="91425">
            <a:noAutofit/>
          </a:bodyPr>
          <a:lstStyle>
            <a:lvl1pPr lvl="0">
              <a:spcBef>
                <a:spcPts val="0"/>
              </a:spcBef>
              <a:spcAft>
                <a:spcPts val="0"/>
              </a:spcAft>
              <a:buSzPts val="800"/>
              <a:buFont typeface="IBM Plex Mono Light"/>
              <a:buNone/>
              <a:defRPr sz="800">
                <a:latin typeface="IBM Plex Mono Light"/>
                <a:ea typeface="IBM Plex Mono Light"/>
                <a:cs typeface="IBM Plex Mono Light"/>
                <a:sym typeface="IBM Plex Mono Light"/>
              </a:defRPr>
            </a:lvl1pPr>
            <a:lvl2pPr lvl="1">
              <a:spcBef>
                <a:spcPts val="400"/>
              </a:spcBef>
              <a:spcAft>
                <a:spcPts val="0"/>
              </a:spcAft>
              <a:buSzPts val="800"/>
              <a:buFont typeface="IBM Plex Mono Light"/>
              <a:buNone/>
              <a:defRPr sz="800">
                <a:latin typeface="IBM Plex Mono Light"/>
                <a:ea typeface="IBM Plex Mono Light"/>
                <a:cs typeface="IBM Plex Mono Light"/>
                <a:sym typeface="IBM Plex Mono Light"/>
              </a:defRPr>
            </a:lvl2pPr>
            <a:lvl3pPr lvl="2">
              <a:spcBef>
                <a:spcPts val="400"/>
              </a:spcBef>
              <a:spcAft>
                <a:spcPts val="0"/>
              </a:spcAft>
              <a:buSzPts val="800"/>
              <a:buFont typeface="IBM Plex Mono Light"/>
              <a:buNone/>
              <a:defRPr sz="800">
                <a:latin typeface="IBM Plex Mono Light"/>
                <a:ea typeface="IBM Plex Mono Light"/>
                <a:cs typeface="IBM Plex Mono Light"/>
                <a:sym typeface="IBM Plex Mono Light"/>
              </a:defRPr>
            </a:lvl3pPr>
            <a:lvl4pPr lvl="3">
              <a:spcBef>
                <a:spcPts val="400"/>
              </a:spcBef>
              <a:spcAft>
                <a:spcPts val="0"/>
              </a:spcAft>
              <a:buSzPts val="800"/>
              <a:buFont typeface="IBM Plex Mono Light"/>
              <a:buNone/>
              <a:defRPr sz="800">
                <a:latin typeface="IBM Plex Mono Light"/>
                <a:ea typeface="IBM Plex Mono Light"/>
                <a:cs typeface="IBM Plex Mono Light"/>
                <a:sym typeface="IBM Plex Mono Light"/>
              </a:defRPr>
            </a:lvl4pPr>
            <a:lvl5pPr lvl="4">
              <a:spcBef>
                <a:spcPts val="400"/>
              </a:spcBef>
              <a:spcAft>
                <a:spcPts val="0"/>
              </a:spcAft>
              <a:buSzPts val="800"/>
              <a:buFont typeface="IBM Plex Mono Light"/>
              <a:buNone/>
              <a:defRPr sz="800">
                <a:latin typeface="IBM Plex Mono Light"/>
                <a:ea typeface="IBM Plex Mono Light"/>
                <a:cs typeface="IBM Plex Mono Light"/>
                <a:sym typeface="IBM Plex Mono Light"/>
              </a:defRPr>
            </a:lvl5pPr>
            <a:lvl6pPr lvl="5">
              <a:spcBef>
                <a:spcPts val="400"/>
              </a:spcBef>
              <a:spcAft>
                <a:spcPts val="0"/>
              </a:spcAft>
              <a:buSzPts val="800"/>
              <a:buFont typeface="IBM Plex Mono Light"/>
              <a:buNone/>
              <a:defRPr sz="800">
                <a:latin typeface="IBM Plex Mono Light"/>
                <a:ea typeface="IBM Plex Mono Light"/>
                <a:cs typeface="IBM Plex Mono Light"/>
                <a:sym typeface="IBM Plex Mono Light"/>
              </a:defRPr>
            </a:lvl6pPr>
            <a:lvl7pPr lvl="6">
              <a:spcBef>
                <a:spcPts val="400"/>
              </a:spcBef>
              <a:spcAft>
                <a:spcPts val="0"/>
              </a:spcAft>
              <a:buSzPts val="800"/>
              <a:buFont typeface="IBM Plex Mono Light"/>
              <a:buNone/>
              <a:defRPr sz="800">
                <a:latin typeface="IBM Plex Mono Light"/>
                <a:ea typeface="IBM Plex Mono Light"/>
                <a:cs typeface="IBM Plex Mono Light"/>
                <a:sym typeface="IBM Plex Mono Light"/>
              </a:defRPr>
            </a:lvl7pPr>
            <a:lvl8pPr lvl="7">
              <a:spcBef>
                <a:spcPts val="400"/>
              </a:spcBef>
              <a:spcAft>
                <a:spcPts val="0"/>
              </a:spcAft>
              <a:buSzPts val="800"/>
              <a:buFont typeface="IBM Plex Mono Light"/>
              <a:buNone/>
              <a:defRPr sz="800">
                <a:latin typeface="IBM Plex Mono Light"/>
                <a:ea typeface="IBM Plex Mono Light"/>
                <a:cs typeface="IBM Plex Mono Light"/>
                <a:sym typeface="IBM Plex Mono Light"/>
              </a:defRPr>
            </a:lvl8pPr>
            <a:lvl9pPr lvl="8">
              <a:spcBef>
                <a:spcPts val="400"/>
              </a:spcBef>
              <a:spcAft>
                <a:spcPts val="400"/>
              </a:spcAft>
              <a:buSzPts val="800"/>
              <a:buFont typeface="IBM Plex Mono Light"/>
              <a:buNone/>
              <a:defRPr sz="800">
                <a:latin typeface="IBM Plex Mono Light"/>
                <a:ea typeface="IBM Plex Mono Light"/>
                <a:cs typeface="IBM Plex Mono Light"/>
                <a:sym typeface="IBM Plex Mono Light"/>
              </a:defRPr>
            </a:lvl9pPr>
          </a:lstStyle>
          <a:p/>
        </p:txBody>
      </p:sp>
      <p:sp>
        <p:nvSpPr>
          <p:cNvPr id="718" name="Google Shape;718;p92"/>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719" name="Google Shape;719;p9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USTOM_9">
    <p:spTree>
      <p:nvGrpSpPr>
        <p:cNvPr id="720" name="Shape 720"/>
        <p:cNvGrpSpPr/>
        <p:nvPr/>
      </p:nvGrpSpPr>
      <p:grpSpPr>
        <a:xfrm>
          <a:off x="0" y="0"/>
          <a:ext cx="0" cy="0"/>
          <a:chOff x="0" y="0"/>
          <a:chExt cx="0" cy="0"/>
        </a:xfrm>
      </p:grpSpPr>
      <p:sp>
        <p:nvSpPr>
          <p:cNvPr id="721" name="Google Shape;721;p93"/>
          <p:cNvSpPr txBox="1"/>
          <p:nvPr>
            <p:ph idx="1" type="body"/>
          </p:nvPr>
        </p:nvSpPr>
        <p:spPr>
          <a:xfrm>
            <a:off x="457200" y="3899675"/>
            <a:ext cx="5192400" cy="669300"/>
          </a:xfrm>
          <a:prstGeom prst="rect">
            <a:avLst/>
          </a:prstGeom>
        </p:spPr>
        <p:txBody>
          <a:bodyPr anchorCtr="0" anchor="b" bIns="91425" lIns="91425" spcFirstLastPara="1" rIns="91425" wrap="square" tIns="91425">
            <a:noAutofit/>
          </a:bodyPr>
          <a:lstStyle>
            <a:lvl1pPr indent="-304800" lvl="0" marL="457200">
              <a:spcBef>
                <a:spcPts val="0"/>
              </a:spcBef>
              <a:spcAft>
                <a:spcPts val="0"/>
              </a:spcAft>
              <a:buSzPts val="1200"/>
              <a:buChar char="●"/>
              <a:defRPr/>
            </a:lvl1pPr>
            <a:lvl2pPr indent="-304800" lvl="1" marL="914400">
              <a:spcBef>
                <a:spcPts val="500"/>
              </a:spcBef>
              <a:spcAft>
                <a:spcPts val="0"/>
              </a:spcAft>
              <a:buSzPts val="1200"/>
              <a:buChar char="○"/>
              <a:defRPr/>
            </a:lvl2pPr>
            <a:lvl3pPr indent="-304800" lvl="2" marL="1371600">
              <a:spcBef>
                <a:spcPts val="500"/>
              </a:spcBef>
              <a:spcAft>
                <a:spcPts val="0"/>
              </a:spcAft>
              <a:buSzPts val="1200"/>
              <a:buChar char="■"/>
              <a:defRPr/>
            </a:lvl3pPr>
            <a:lvl4pPr indent="-304800" lvl="3" marL="1828800">
              <a:spcBef>
                <a:spcPts val="500"/>
              </a:spcBef>
              <a:spcAft>
                <a:spcPts val="0"/>
              </a:spcAft>
              <a:buSzPts val="1200"/>
              <a:buChar char="●"/>
              <a:defRPr/>
            </a:lvl4pPr>
            <a:lvl5pPr indent="-304800" lvl="4" marL="2286000">
              <a:spcBef>
                <a:spcPts val="500"/>
              </a:spcBef>
              <a:spcAft>
                <a:spcPts val="0"/>
              </a:spcAft>
              <a:buSzPts val="1200"/>
              <a:buChar char="○"/>
              <a:defRPr/>
            </a:lvl5pPr>
            <a:lvl6pPr indent="-304800" lvl="5" marL="2743200">
              <a:spcBef>
                <a:spcPts val="500"/>
              </a:spcBef>
              <a:spcAft>
                <a:spcPts val="0"/>
              </a:spcAft>
              <a:buSzPts val="1200"/>
              <a:buChar char="■"/>
              <a:defRPr/>
            </a:lvl6pPr>
            <a:lvl7pPr indent="-304800" lvl="6" marL="3200400">
              <a:spcBef>
                <a:spcPts val="500"/>
              </a:spcBef>
              <a:spcAft>
                <a:spcPts val="0"/>
              </a:spcAft>
              <a:buSzPts val="1200"/>
              <a:buChar char="●"/>
              <a:defRPr/>
            </a:lvl7pPr>
            <a:lvl8pPr indent="-304800" lvl="7" marL="3657600">
              <a:spcBef>
                <a:spcPts val="500"/>
              </a:spcBef>
              <a:spcAft>
                <a:spcPts val="0"/>
              </a:spcAft>
              <a:buSzPts val="1200"/>
              <a:buChar char="○"/>
              <a:defRPr/>
            </a:lvl8pPr>
            <a:lvl9pPr indent="-304800" lvl="8" marL="4114800">
              <a:spcBef>
                <a:spcPts val="500"/>
              </a:spcBef>
              <a:spcAft>
                <a:spcPts val="500"/>
              </a:spcAft>
              <a:buSzPts val="1200"/>
              <a:buChar char="■"/>
              <a:defRPr/>
            </a:lvl9pPr>
          </a:lstStyle>
          <a:p/>
        </p:txBody>
      </p:sp>
      <p:sp>
        <p:nvSpPr>
          <p:cNvPr id="722" name="Google Shape;722;p93"/>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lvl1pPr lvl="0" rtl="0" algn="r">
              <a:buNone/>
              <a:defRPr sz="800">
                <a:latin typeface="IBM Plex Sans"/>
                <a:ea typeface="IBM Plex Sans"/>
                <a:cs typeface="IBM Plex Sans"/>
                <a:sym typeface="IBM Plex Sans"/>
              </a:defRPr>
            </a:lvl1pPr>
            <a:lvl2pPr lvl="1" rtl="0" algn="r">
              <a:buNone/>
              <a:defRPr sz="800">
                <a:latin typeface="IBM Plex Sans"/>
                <a:ea typeface="IBM Plex Sans"/>
                <a:cs typeface="IBM Plex Sans"/>
                <a:sym typeface="IBM Plex Sans"/>
              </a:defRPr>
            </a:lvl2pPr>
            <a:lvl3pPr lvl="2" rtl="0" algn="r">
              <a:buNone/>
              <a:defRPr sz="800">
                <a:latin typeface="IBM Plex Sans"/>
                <a:ea typeface="IBM Plex Sans"/>
                <a:cs typeface="IBM Plex Sans"/>
                <a:sym typeface="IBM Plex Sans"/>
              </a:defRPr>
            </a:lvl3pPr>
            <a:lvl4pPr lvl="3" rtl="0" algn="r">
              <a:buNone/>
              <a:defRPr sz="800">
                <a:latin typeface="IBM Plex Sans"/>
                <a:ea typeface="IBM Plex Sans"/>
                <a:cs typeface="IBM Plex Sans"/>
                <a:sym typeface="IBM Plex Sans"/>
              </a:defRPr>
            </a:lvl4pPr>
            <a:lvl5pPr lvl="4" rtl="0" algn="r">
              <a:buNone/>
              <a:defRPr sz="800">
                <a:latin typeface="IBM Plex Sans"/>
                <a:ea typeface="IBM Plex Sans"/>
                <a:cs typeface="IBM Plex Sans"/>
                <a:sym typeface="IBM Plex Sans"/>
              </a:defRPr>
            </a:lvl5pPr>
            <a:lvl6pPr lvl="5" rtl="0" algn="r">
              <a:buNone/>
              <a:defRPr sz="800">
                <a:latin typeface="IBM Plex Sans"/>
                <a:ea typeface="IBM Plex Sans"/>
                <a:cs typeface="IBM Plex Sans"/>
                <a:sym typeface="IBM Plex Sans"/>
              </a:defRPr>
            </a:lvl6pPr>
            <a:lvl7pPr lvl="6" rtl="0" algn="r">
              <a:buNone/>
              <a:defRPr sz="800">
                <a:latin typeface="IBM Plex Sans"/>
                <a:ea typeface="IBM Plex Sans"/>
                <a:cs typeface="IBM Plex Sans"/>
                <a:sym typeface="IBM Plex Sans"/>
              </a:defRPr>
            </a:lvl7pPr>
            <a:lvl8pPr lvl="7" rtl="0" algn="r">
              <a:buNone/>
              <a:defRPr sz="800">
                <a:latin typeface="IBM Plex Sans"/>
                <a:ea typeface="IBM Plex Sans"/>
                <a:cs typeface="IBM Plex Sans"/>
                <a:sym typeface="IBM Plex Sans"/>
              </a:defRPr>
            </a:lvl8pPr>
            <a:lvl9pPr lvl="8" rtl="0" algn="r">
              <a:buNone/>
              <a:defRPr sz="800">
                <a:latin typeface="IBM Plex Sans"/>
                <a:ea typeface="IBM Plex Sans"/>
                <a:cs typeface="IBM Plex Sans"/>
                <a:sym typeface="IBM Plex Sans"/>
              </a:defRPr>
            </a:lvl9pPr>
          </a:lstStyle>
          <a:p>
            <a:pPr indent="0" lvl="0" marL="0" rtl="0" algn="r">
              <a:spcBef>
                <a:spcPts val="0"/>
              </a:spcBef>
              <a:spcAft>
                <a:spcPts val="0"/>
              </a:spcAft>
              <a:buNone/>
            </a:pPr>
            <a:fld id="{00000000-1234-1234-1234-123412341234}" type="slidenum">
              <a:rPr lang="en"/>
              <a:t>‹#›</a:t>
            </a:fld>
            <a:endParaRPr/>
          </a:p>
        </p:txBody>
      </p:sp>
      <p:sp>
        <p:nvSpPr>
          <p:cNvPr id="723" name="Google Shape;723;p93"/>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4" name="Shape 724"/>
        <p:cNvGrpSpPr/>
        <p:nvPr/>
      </p:nvGrpSpPr>
      <p:grpSpPr>
        <a:xfrm>
          <a:off x="0" y="0"/>
          <a:ext cx="0" cy="0"/>
          <a:chOff x="0" y="0"/>
          <a:chExt cx="0" cy="0"/>
        </a:xfrm>
      </p:grpSpPr>
      <p:pic>
        <p:nvPicPr>
          <p:cNvPr id="725" name="Google Shape;725;p94" title="AdobeStock_703691349.png"/>
          <p:cNvPicPr preferRelativeResize="0"/>
          <p:nvPr/>
        </p:nvPicPr>
        <p:blipFill rotWithShape="1">
          <a:blip r:embed="rId2">
            <a:alphaModFix amt="6000"/>
          </a:blip>
          <a:srcRect b="0" l="5463" r="4681" t="0"/>
          <a:stretch/>
        </p:blipFill>
        <p:spPr>
          <a:xfrm>
            <a:off x="0" y="0"/>
            <a:ext cx="9225175"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20" Type="http://schemas.openxmlformats.org/officeDocument/2006/relationships/slideLayout" Target="../slideLayouts/slideLayout31.xml"/><Relationship Id="rId41" Type="http://schemas.openxmlformats.org/officeDocument/2006/relationships/theme" Target="../theme/theme3.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39" Type="http://schemas.openxmlformats.org/officeDocument/2006/relationships/slideLayout" Target="../slideLayouts/slideLayout50.xml"/><Relationship Id="rId16" Type="http://schemas.openxmlformats.org/officeDocument/2006/relationships/slideLayout" Target="../slideLayouts/slideLayout27.xml"/><Relationship Id="rId38" Type="http://schemas.openxmlformats.org/officeDocument/2006/relationships/slideLayout" Target="../slideLayouts/slideLayout49.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91.xml"/><Relationship Id="rId20" Type="http://schemas.openxmlformats.org/officeDocument/2006/relationships/slideLayout" Target="../slideLayouts/slideLayout71.xml"/><Relationship Id="rId41" Type="http://schemas.openxmlformats.org/officeDocument/2006/relationships/theme" Target="../theme/theme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slideLayout" Target="../slideLayouts/slideLayout7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26" Type="http://schemas.openxmlformats.org/officeDocument/2006/relationships/slideLayout" Target="../slideLayouts/slideLayout77.xml"/><Relationship Id="rId25" Type="http://schemas.openxmlformats.org/officeDocument/2006/relationships/slideLayout" Target="../slideLayouts/slideLayout76.xml"/><Relationship Id="rId28" Type="http://schemas.openxmlformats.org/officeDocument/2006/relationships/slideLayout" Target="../slideLayouts/slideLayout79.xml"/><Relationship Id="rId27" Type="http://schemas.openxmlformats.org/officeDocument/2006/relationships/slideLayout" Target="../slideLayouts/slideLayout78.xml"/><Relationship Id="rId5" Type="http://schemas.openxmlformats.org/officeDocument/2006/relationships/slideLayout" Target="../slideLayouts/slideLayout56.xml"/><Relationship Id="rId6" Type="http://schemas.openxmlformats.org/officeDocument/2006/relationships/slideLayout" Target="../slideLayouts/slideLayout57.xml"/><Relationship Id="rId29" Type="http://schemas.openxmlformats.org/officeDocument/2006/relationships/slideLayout" Target="../slideLayouts/slideLayout80.xml"/><Relationship Id="rId7" Type="http://schemas.openxmlformats.org/officeDocument/2006/relationships/slideLayout" Target="../slideLayouts/slideLayout58.xml"/><Relationship Id="rId8" Type="http://schemas.openxmlformats.org/officeDocument/2006/relationships/slideLayout" Target="../slideLayouts/slideLayout59.xml"/><Relationship Id="rId31" Type="http://schemas.openxmlformats.org/officeDocument/2006/relationships/slideLayout" Target="../slideLayouts/slideLayout82.xml"/><Relationship Id="rId30" Type="http://schemas.openxmlformats.org/officeDocument/2006/relationships/slideLayout" Target="../slideLayouts/slideLayout81.xml"/><Relationship Id="rId11" Type="http://schemas.openxmlformats.org/officeDocument/2006/relationships/slideLayout" Target="../slideLayouts/slideLayout62.xml"/><Relationship Id="rId33" Type="http://schemas.openxmlformats.org/officeDocument/2006/relationships/slideLayout" Target="../slideLayouts/slideLayout84.xml"/><Relationship Id="rId10" Type="http://schemas.openxmlformats.org/officeDocument/2006/relationships/slideLayout" Target="../slideLayouts/slideLayout61.xml"/><Relationship Id="rId32" Type="http://schemas.openxmlformats.org/officeDocument/2006/relationships/slideLayout" Target="../slideLayouts/slideLayout83.xml"/><Relationship Id="rId13" Type="http://schemas.openxmlformats.org/officeDocument/2006/relationships/slideLayout" Target="../slideLayouts/slideLayout64.xml"/><Relationship Id="rId35" Type="http://schemas.openxmlformats.org/officeDocument/2006/relationships/slideLayout" Target="../slideLayouts/slideLayout86.xml"/><Relationship Id="rId12" Type="http://schemas.openxmlformats.org/officeDocument/2006/relationships/slideLayout" Target="../slideLayouts/slideLayout63.xml"/><Relationship Id="rId34" Type="http://schemas.openxmlformats.org/officeDocument/2006/relationships/slideLayout" Target="../slideLayouts/slideLayout85.xml"/><Relationship Id="rId15" Type="http://schemas.openxmlformats.org/officeDocument/2006/relationships/slideLayout" Target="../slideLayouts/slideLayout66.xml"/><Relationship Id="rId37" Type="http://schemas.openxmlformats.org/officeDocument/2006/relationships/slideLayout" Target="../slideLayouts/slideLayout88.xml"/><Relationship Id="rId14" Type="http://schemas.openxmlformats.org/officeDocument/2006/relationships/slideLayout" Target="../slideLayouts/slideLayout65.xml"/><Relationship Id="rId36" Type="http://schemas.openxmlformats.org/officeDocument/2006/relationships/slideLayout" Target="../slideLayouts/slideLayout87.xml"/><Relationship Id="rId17" Type="http://schemas.openxmlformats.org/officeDocument/2006/relationships/slideLayout" Target="../slideLayouts/slideLayout68.xml"/><Relationship Id="rId39" Type="http://schemas.openxmlformats.org/officeDocument/2006/relationships/slideLayout" Target="../slideLayouts/slideLayout90.xml"/><Relationship Id="rId16" Type="http://schemas.openxmlformats.org/officeDocument/2006/relationships/slideLayout" Target="../slideLayouts/slideLayout67.xml"/><Relationship Id="rId38" Type="http://schemas.openxmlformats.org/officeDocument/2006/relationships/slideLayout" Target="../slideLayouts/slideLayout89.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883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1pPr>
            <a:lvl2pPr lvl="1">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2pPr>
            <a:lvl3pPr lvl="2">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3pPr>
            <a:lvl4pPr lvl="3">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4pPr>
            <a:lvl5pPr lvl="4">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5pPr>
            <a:lvl6pPr lvl="5">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6pPr>
            <a:lvl7pPr lvl="6">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7pPr>
            <a:lvl8pPr lvl="7">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8pPr>
            <a:lvl9pPr lvl="8">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9pPr>
          </a:lstStyle>
          <a:p/>
        </p:txBody>
      </p:sp>
      <p:sp>
        <p:nvSpPr>
          <p:cNvPr id="52" name="Google Shape;52;p13"/>
          <p:cNvSpPr txBox="1"/>
          <p:nvPr>
            <p:ph idx="1" type="body"/>
          </p:nvPr>
        </p:nvSpPr>
        <p:spPr>
          <a:xfrm>
            <a:off x="311700" y="2505000"/>
            <a:ext cx="8520600" cy="2064000"/>
          </a:xfrm>
          <a:prstGeom prst="rect">
            <a:avLst/>
          </a:prstGeom>
          <a:noFill/>
          <a:ln>
            <a:noFill/>
          </a:ln>
        </p:spPr>
        <p:txBody>
          <a:bodyPr anchorCtr="0" anchor="t" bIns="91425" lIns="91425" spcFirstLastPara="1" rIns="91425" wrap="square" tIns="91425">
            <a:noAutofit/>
          </a:bodyPr>
          <a:lstStyle>
            <a:lvl1pPr indent="-304800" lvl="0" marL="457200">
              <a:lnSpc>
                <a:spcPct val="110000"/>
              </a:lnSpc>
              <a:spcBef>
                <a:spcPts val="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1pPr>
            <a:lvl2pPr indent="-304800" lvl="1" marL="9144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2pPr>
            <a:lvl3pPr indent="-304800" lvl="2" marL="13716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3pPr>
            <a:lvl4pPr indent="-304800" lvl="3" marL="18288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4pPr>
            <a:lvl5pPr indent="-304800" lvl="4" marL="22860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5pPr>
            <a:lvl6pPr indent="-304800" lvl="5" marL="27432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6pPr>
            <a:lvl7pPr indent="-304800" lvl="6" marL="32004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7pPr>
            <a:lvl8pPr indent="-304800" lvl="7" marL="36576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8pPr>
            <a:lvl9pPr indent="-304800" lvl="8" marL="4114800">
              <a:lnSpc>
                <a:spcPct val="110000"/>
              </a:lnSpc>
              <a:spcBef>
                <a:spcPts val="500"/>
              </a:spcBef>
              <a:spcAft>
                <a:spcPts val="50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9pPr>
          </a:lstStyle>
          <a:p/>
        </p:txBody>
      </p:sp>
      <p:sp>
        <p:nvSpPr>
          <p:cNvPr id="53" name="Google Shape;53;p13"/>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rtl="0" algn="r">
              <a:buNone/>
              <a:defRPr sz="1300">
                <a:solidFill>
                  <a:schemeClr val="dk1"/>
                </a:solidFill>
                <a:latin typeface="IBM Plex Sans Light"/>
                <a:ea typeface="IBM Plex Sans Light"/>
                <a:cs typeface="IBM Plex Sans Light"/>
                <a:sym typeface="IBM Plex Sans Light"/>
              </a:defRPr>
            </a:lvl1pPr>
            <a:lvl2pPr lvl="1" rtl="0" algn="r">
              <a:buNone/>
              <a:defRPr sz="1300">
                <a:solidFill>
                  <a:schemeClr val="dk1"/>
                </a:solidFill>
                <a:latin typeface="IBM Plex Sans Light"/>
                <a:ea typeface="IBM Plex Sans Light"/>
                <a:cs typeface="IBM Plex Sans Light"/>
                <a:sym typeface="IBM Plex Sans Light"/>
              </a:defRPr>
            </a:lvl2pPr>
            <a:lvl3pPr lvl="2" rtl="0" algn="r">
              <a:buNone/>
              <a:defRPr sz="1300">
                <a:solidFill>
                  <a:schemeClr val="dk1"/>
                </a:solidFill>
                <a:latin typeface="IBM Plex Sans Light"/>
                <a:ea typeface="IBM Plex Sans Light"/>
                <a:cs typeface="IBM Plex Sans Light"/>
                <a:sym typeface="IBM Plex Sans Light"/>
              </a:defRPr>
            </a:lvl3pPr>
            <a:lvl4pPr lvl="3" rtl="0" algn="r">
              <a:buNone/>
              <a:defRPr sz="1300">
                <a:solidFill>
                  <a:schemeClr val="dk1"/>
                </a:solidFill>
                <a:latin typeface="IBM Plex Sans Light"/>
                <a:ea typeface="IBM Plex Sans Light"/>
                <a:cs typeface="IBM Plex Sans Light"/>
                <a:sym typeface="IBM Plex Sans Light"/>
              </a:defRPr>
            </a:lvl4pPr>
            <a:lvl5pPr lvl="4" rtl="0" algn="r">
              <a:buNone/>
              <a:defRPr sz="1300">
                <a:solidFill>
                  <a:schemeClr val="dk1"/>
                </a:solidFill>
                <a:latin typeface="IBM Plex Sans Light"/>
                <a:ea typeface="IBM Plex Sans Light"/>
                <a:cs typeface="IBM Plex Sans Light"/>
                <a:sym typeface="IBM Plex Sans Light"/>
              </a:defRPr>
            </a:lvl5pPr>
            <a:lvl6pPr lvl="5" rtl="0" algn="r">
              <a:buNone/>
              <a:defRPr sz="1300">
                <a:solidFill>
                  <a:schemeClr val="dk1"/>
                </a:solidFill>
                <a:latin typeface="IBM Plex Sans Light"/>
                <a:ea typeface="IBM Plex Sans Light"/>
                <a:cs typeface="IBM Plex Sans Light"/>
                <a:sym typeface="IBM Plex Sans Light"/>
              </a:defRPr>
            </a:lvl6pPr>
            <a:lvl7pPr lvl="6" rtl="0" algn="r">
              <a:buNone/>
              <a:defRPr sz="1300">
                <a:solidFill>
                  <a:schemeClr val="dk1"/>
                </a:solidFill>
                <a:latin typeface="IBM Plex Sans Light"/>
                <a:ea typeface="IBM Plex Sans Light"/>
                <a:cs typeface="IBM Plex Sans Light"/>
                <a:sym typeface="IBM Plex Sans Light"/>
              </a:defRPr>
            </a:lvl7pPr>
            <a:lvl8pPr lvl="7" rtl="0" algn="r">
              <a:buNone/>
              <a:defRPr sz="1300">
                <a:solidFill>
                  <a:schemeClr val="dk1"/>
                </a:solidFill>
                <a:latin typeface="IBM Plex Sans Light"/>
                <a:ea typeface="IBM Plex Sans Light"/>
                <a:cs typeface="IBM Plex Sans Light"/>
                <a:sym typeface="IBM Plex Sans Light"/>
              </a:defRPr>
            </a:lvl8pPr>
            <a:lvl9pPr lvl="8" rtl="0" algn="r">
              <a:buNone/>
              <a:defRPr sz="1300">
                <a:solidFill>
                  <a:schemeClr val="dk1"/>
                </a:solidFill>
                <a:latin typeface="IBM Plex Sans Light"/>
                <a:ea typeface="IBM Plex Sans Light"/>
                <a:cs typeface="IBM Plex Sans Light"/>
                <a:sym typeface="IBM Plex Sans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16">
          <p15:clr>
            <a:srgbClr val="E46962"/>
          </p15:clr>
        </p15:guide>
        <p15:guide id="2" pos="288">
          <p15:clr>
            <a:srgbClr val="E46962"/>
          </p15:clr>
        </p15:guide>
        <p15:guide id="3" orient="horz" pos="288">
          <p15:clr>
            <a:srgbClr val="E46962"/>
          </p15:clr>
        </p15:guide>
        <p15:guide id="4" pos="5472">
          <p15:clr>
            <a:srgbClr val="E46962"/>
          </p15:clr>
        </p15:guide>
        <p15:guide id="5" orient="horz" pos="2878">
          <p15:clr>
            <a:srgbClr val="E46962"/>
          </p15:clr>
        </p15:guide>
        <p15:guide id="6" pos="5544">
          <p15:clr>
            <a:srgbClr val="E46962"/>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86" name="Shape 386"/>
        <p:cNvGrpSpPr/>
        <p:nvPr/>
      </p:nvGrpSpPr>
      <p:grpSpPr>
        <a:xfrm>
          <a:off x="0" y="0"/>
          <a:ext cx="0" cy="0"/>
          <a:chOff x="0" y="0"/>
          <a:chExt cx="0" cy="0"/>
        </a:xfrm>
      </p:grpSpPr>
      <p:sp>
        <p:nvSpPr>
          <p:cNvPr id="387" name="Google Shape;387;p54"/>
          <p:cNvSpPr txBox="1"/>
          <p:nvPr>
            <p:ph type="title"/>
          </p:nvPr>
        </p:nvSpPr>
        <p:spPr>
          <a:xfrm>
            <a:off x="311700" y="445025"/>
            <a:ext cx="8520600" cy="883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1pPr>
            <a:lvl2pPr lvl="1">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2pPr>
            <a:lvl3pPr lvl="2">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3pPr>
            <a:lvl4pPr lvl="3">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4pPr>
            <a:lvl5pPr lvl="4">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5pPr>
            <a:lvl6pPr lvl="5">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6pPr>
            <a:lvl7pPr lvl="6">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7pPr>
            <a:lvl8pPr lvl="7">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8pPr>
            <a:lvl9pPr lvl="8">
              <a:spcBef>
                <a:spcPts val="0"/>
              </a:spcBef>
              <a:spcAft>
                <a:spcPts val="0"/>
              </a:spcAft>
              <a:buClr>
                <a:schemeClr val="dk1"/>
              </a:buClr>
              <a:buSzPts val="4200"/>
              <a:buFont typeface="IBM Plex Sans Light"/>
              <a:buNone/>
              <a:defRPr sz="4200">
                <a:solidFill>
                  <a:schemeClr val="dk1"/>
                </a:solidFill>
                <a:latin typeface="IBM Plex Sans Light"/>
                <a:ea typeface="IBM Plex Sans Light"/>
                <a:cs typeface="IBM Plex Sans Light"/>
                <a:sym typeface="IBM Plex Sans Light"/>
              </a:defRPr>
            </a:lvl9pPr>
          </a:lstStyle>
          <a:p/>
        </p:txBody>
      </p:sp>
      <p:sp>
        <p:nvSpPr>
          <p:cNvPr id="388" name="Google Shape;388;p54"/>
          <p:cNvSpPr txBox="1"/>
          <p:nvPr>
            <p:ph idx="1" type="body"/>
          </p:nvPr>
        </p:nvSpPr>
        <p:spPr>
          <a:xfrm>
            <a:off x="311700" y="2505000"/>
            <a:ext cx="8520600" cy="2064000"/>
          </a:xfrm>
          <a:prstGeom prst="rect">
            <a:avLst/>
          </a:prstGeom>
          <a:noFill/>
          <a:ln>
            <a:noFill/>
          </a:ln>
        </p:spPr>
        <p:txBody>
          <a:bodyPr anchorCtr="0" anchor="t" bIns="91425" lIns="91425" spcFirstLastPara="1" rIns="91425" wrap="square" tIns="91425">
            <a:noAutofit/>
          </a:bodyPr>
          <a:lstStyle>
            <a:lvl1pPr indent="-304800" lvl="0" marL="457200">
              <a:lnSpc>
                <a:spcPct val="110000"/>
              </a:lnSpc>
              <a:spcBef>
                <a:spcPts val="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1pPr>
            <a:lvl2pPr indent="-304800" lvl="1" marL="9144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2pPr>
            <a:lvl3pPr indent="-304800" lvl="2" marL="13716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3pPr>
            <a:lvl4pPr indent="-304800" lvl="3" marL="18288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4pPr>
            <a:lvl5pPr indent="-304800" lvl="4" marL="22860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5pPr>
            <a:lvl6pPr indent="-304800" lvl="5" marL="27432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6pPr>
            <a:lvl7pPr indent="-304800" lvl="6" marL="32004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7pPr>
            <a:lvl8pPr indent="-304800" lvl="7" marL="3657600">
              <a:lnSpc>
                <a:spcPct val="110000"/>
              </a:lnSpc>
              <a:spcBef>
                <a:spcPts val="500"/>
              </a:spcBef>
              <a:spcAft>
                <a:spcPts val="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8pPr>
            <a:lvl9pPr indent="-304800" lvl="8" marL="4114800">
              <a:lnSpc>
                <a:spcPct val="110000"/>
              </a:lnSpc>
              <a:spcBef>
                <a:spcPts val="500"/>
              </a:spcBef>
              <a:spcAft>
                <a:spcPts val="500"/>
              </a:spcAft>
              <a:buClr>
                <a:schemeClr val="dk1"/>
              </a:buClr>
              <a:buSzPts val="1200"/>
              <a:buFont typeface="IBM Plex Sans Light"/>
              <a:buChar char="■"/>
              <a:defRPr sz="1200">
                <a:solidFill>
                  <a:schemeClr val="dk1"/>
                </a:solidFill>
                <a:latin typeface="IBM Plex Sans Light"/>
                <a:ea typeface="IBM Plex Sans Light"/>
                <a:cs typeface="IBM Plex Sans Light"/>
                <a:sym typeface="IBM Plex Sans Light"/>
              </a:defRPr>
            </a:lvl9pPr>
          </a:lstStyle>
          <a:p/>
        </p:txBody>
      </p:sp>
      <p:sp>
        <p:nvSpPr>
          <p:cNvPr id="389" name="Google Shape;389;p5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Autofit/>
          </a:bodyPr>
          <a:lstStyle>
            <a:lvl1pPr lvl="0" rtl="0" algn="r">
              <a:buNone/>
              <a:defRPr sz="1300">
                <a:solidFill>
                  <a:schemeClr val="dk1"/>
                </a:solidFill>
                <a:latin typeface="IBM Plex Sans Light"/>
                <a:ea typeface="IBM Plex Sans Light"/>
                <a:cs typeface="IBM Plex Sans Light"/>
                <a:sym typeface="IBM Plex Sans Light"/>
              </a:defRPr>
            </a:lvl1pPr>
            <a:lvl2pPr lvl="1" rtl="0" algn="r">
              <a:buNone/>
              <a:defRPr sz="1300">
                <a:solidFill>
                  <a:schemeClr val="dk1"/>
                </a:solidFill>
                <a:latin typeface="IBM Plex Sans Light"/>
                <a:ea typeface="IBM Plex Sans Light"/>
                <a:cs typeface="IBM Plex Sans Light"/>
                <a:sym typeface="IBM Plex Sans Light"/>
              </a:defRPr>
            </a:lvl2pPr>
            <a:lvl3pPr lvl="2" rtl="0" algn="r">
              <a:buNone/>
              <a:defRPr sz="1300">
                <a:solidFill>
                  <a:schemeClr val="dk1"/>
                </a:solidFill>
                <a:latin typeface="IBM Plex Sans Light"/>
                <a:ea typeface="IBM Plex Sans Light"/>
                <a:cs typeface="IBM Plex Sans Light"/>
                <a:sym typeface="IBM Plex Sans Light"/>
              </a:defRPr>
            </a:lvl3pPr>
            <a:lvl4pPr lvl="3" rtl="0" algn="r">
              <a:buNone/>
              <a:defRPr sz="1300">
                <a:solidFill>
                  <a:schemeClr val="dk1"/>
                </a:solidFill>
                <a:latin typeface="IBM Plex Sans Light"/>
                <a:ea typeface="IBM Plex Sans Light"/>
                <a:cs typeface="IBM Plex Sans Light"/>
                <a:sym typeface="IBM Plex Sans Light"/>
              </a:defRPr>
            </a:lvl4pPr>
            <a:lvl5pPr lvl="4" rtl="0" algn="r">
              <a:buNone/>
              <a:defRPr sz="1300">
                <a:solidFill>
                  <a:schemeClr val="dk1"/>
                </a:solidFill>
                <a:latin typeface="IBM Plex Sans Light"/>
                <a:ea typeface="IBM Plex Sans Light"/>
                <a:cs typeface="IBM Plex Sans Light"/>
                <a:sym typeface="IBM Plex Sans Light"/>
              </a:defRPr>
            </a:lvl5pPr>
            <a:lvl6pPr lvl="5" rtl="0" algn="r">
              <a:buNone/>
              <a:defRPr sz="1300">
                <a:solidFill>
                  <a:schemeClr val="dk1"/>
                </a:solidFill>
                <a:latin typeface="IBM Plex Sans Light"/>
                <a:ea typeface="IBM Plex Sans Light"/>
                <a:cs typeface="IBM Plex Sans Light"/>
                <a:sym typeface="IBM Plex Sans Light"/>
              </a:defRPr>
            </a:lvl6pPr>
            <a:lvl7pPr lvl="6" rtl="0" algn="r">
              <a:buNone/>
              <a:defRPr sz="1300">
                <a:solidFill>
                  <a:schemeClr val="dk1"/>
                </a:solidFill>
                <a:latin typeface="IBM Plex Sans Light"/>
                <a:ea typeface="IBM Plex Sans Light"/>
                <a:cs typeface="IBM Plex Sans Light"/>
                <a:sym typeface="IBM Plex Sans Light"/>
              </a:defRPr>
            </a:lvl7pPr>
            <a:lvl8pPr lvl="7" rtl="0" algn="r">
              <a:buNone/>
              <a:defRPr sz="1300">
                <a:solidFill>
                  <a:schemeClr val="dk1"/>
                </a:solidFill>
                <a:latin typeface="IBM Plex Sans Light"/>
                <a:ea typeface="IBM Plex Sans Light"/>
                <a:cs typeface="IBM Plex Sans Light"/>
                <a:sym typeface="IBM Plex Sans Light"/>
              </a:defRPr>
            </a:lvl8pPr>
            <a:lvl9pPr lvl="8" rtl="0" algn="r">
              <a:buNone/>
              <a:defRPr sz="1300">
                <a:solidFill>
                  <a:schemeClr val="dk1"/>
                </a:solidFill>
                <a:latin typeface="IBM Plex Sans Light"/>
                <a:ea typeface="IBM Plex Sans Light"/>
                <a:cs typeface="IBM Plex Sans Light"/>
                <a:sym typeface="IBM Plex Sans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16">
          <p15:clr>
            <a:srgbClr val="E46962"/>
          </p15:clr>
        </p15:guide>
        <p15:guide id="2" pos="288">
          <p15:clr>
            <a:srgbClr val="E46962"/>
          </p15:clr>
        </p15:guide>
        <p15:guide id="3" orient="horz" pos="288">
          <p15:clr>
            <a:srgbClr val="E46962"/>
          </p15:clr>
        </p15:guide>
        <p15:guide id="4" pos="5472">
          <p15:clr>
            <a:srgbClr val="E46962"/>
          </p15:clr>
        </p15:guide>
        <p15:guide id="5" orient="horz" pos="2878">
          <p15:clr>
            <a:srgbClr val="E46962"/>
          </p15:clr>
        </p15:guide>
        <p15:guide id="6" pos="5544">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8.png"/><Relationship Id="rId5" Type="http://schemas.openxmlformats.org/officeDocument/2006/relationships/image" Target="../media/image3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18.png"/><Relationship Id="rId5" Type="http://schemas.openxmlformats.org/officeDocument/2006/relationships/image" Target="../media/image21.png"/><Relationship Id="rId6" Type="http://schemas.openxmlformats.org/officeDocument/2006/relationships/image" Target="../media/image16.png"/><Relationship Id="rId7"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1.xml"/><Relationship Id="rId3"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2.xml"/><Relationship Id="rId3" Type="http://schemas.openxmlformats.org/officeDocument/2006/relationships/image" Target="../media/image40.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3.xml"/><Relationship Id="rId3" Type="http://schemas.openxmlformats.org/officeDocument/2006/relationships/image" Target="../media/image39.png"/><Relationship Id="rId4" Type="http://schemas.openxmlformats.org/officeDocument/2006/relationships/image" Target="../media/image36.png"/><Relationship Id="rId5"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5.xml"/><Relationship Id="rId3" Type="http://schemas.openxmlformats.org/officeDocument/2006/relationships/image" Target="../media/image41.png"/><Relationship Id="rId4" Type="http://schemas.openxmlformats.org/officeDocument/2006/relationships/hyperlink" Target="http://tinyurl.com/kysscsourc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6.xml"/><Relationship Id="rId3" Type="http://schemas.openxmlformats.org/officeDocument/2006/relationships/image" Target="../media/image35.png"/><Relationship Id="rId4" Type="http://schemas.openxmlformats.org/officeDocument/2006/relationships/image" Target="../media/image18.png"/><Relationship Id="rId5" Type="http://schemas.openxmlformats.org/officeDocument/2006/relationships/image" Target="../media/image32.png"/><Relationship Id="rId6" Type="http://schemas.openxmlformats.org/officeDocument/2006/relationships/image" Target="../media/image5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67.png"/><Relationship Id="rId5" Type="http://schemas.openxmlformats.org/officeDocument/2006/relationships/image" Target="../media/image47.png"/><Relationship Id="rId6" Type="http://schemas.openxmlformats.org/officeDocument/2006/relationships/image" Target="../media/image10.png"/><Relationship Id="rId7"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xml"/><Relationship Id="rId3" Type="http://schemas.openxmlformats.org/officeDocument/2006/relationships/hyperlink" Target="https://tuprd.sharepoint.com/:v:/r/sites/HopeAllStaff/Shared%20Documents/Strategic%20Communications%20and%20Marketing/KY%20Footage/KY%20Trusted%20Sources%20Cuts%20Set%201%2005062026/Thompson%20Solo%20-%20Context%20of%20This%20Work%20Rough%20All%20Cut%201.mp4?csf=1&amp;web=1&amp;e=8fbHJy&amp;nav=eyJyZWZlcnJhbEluZm8iOnsicmVmZXJyYWxBcHAiOiJTdHJlYW1XZWJBcHAiLCJyZWZlcnJhbFZpZXciOiJTaGFyZURpYWxvZy1MaW5rIiwicmVmZXJyYWxBcHBQbGF0Zm9ybSI6IldlYiIsInJlZmVycmFsTW9kZSI6InZpZXcifX0%3D" TargetMode="External"/><Relationship Id="rId4" Type="http://schemas.openxmlformats.org/officeDocument/2006/relationships/image" Target="../media/image8.png"/><Relationship Id="rId9" Type="http://schemas.openxmlformats.org/officeDocument/2006/relationships/image" Target="../media/image9.jpg"/><Relationship Id="rId5" Type="http://schemas.openxmlformats.org/officeDocument/2006/relationships/image" Target="../media/image10.png"/><Relationship Id="rId6" Type="http://schemas.openxmlformats.org/officeDocument/2006/relationships/hyperlink" Target="https://www.youtube.com/watch?v=KMgTDfBZ58A&amp;list=PLfgcpialnbkFK8gwKcQj9sCqybSlNtBOm&amp;index=4" TargetMode="External"/><Relationship Id="rId7" Type="http://schemas.openxmlformats.org/officeDocument/2006/relationships/hyperlink" Target="https://www.youtube.com/watch?v=KMgTDfBZ58A&amp;list=PLfgcpialnbkFK8gwKcQj9sCqybSlNtBOm&amp;index=4" TargetMode="External"/><Relationship Id="rId8" Type="http://schemas.openxmlformats.org/officeDocument/2006/relationships/hyperlink" Target="http://www.youtube.com/watch?v=KMgTDfBZ58A" TargetMode="External"/><Relationship Id="rId11" Type="http://schemas.openxmlformats.org/officeDocument/2006/relationships/image" Target="../media/image5.png"/><Relationship Id="rId10" Type="http://schemas.openxmlformats.org/officeDocument/2006/relationships/hyperlink" Target="https://www.youtube.com/watch?v=KMgTDfBZ58A&amp;list=PLfgcpialnbkFK8gwKcQj9sCqybSlNtBOm&amp;index=5"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0.xml"/><Relationship Id="rId3"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 Id="rId3" Type="http://schemas.openxmlformats.org/officeDocument/2006/relationships/image" Target="../media/image64.png"/><Relationship Id="rId4" Type="http://schemas.openxmlformats.org/officeDocument/2006/relationships/image" Target="../media/image51.png"/><Relationship Id="rId5"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3.xml"/><Relationship Id="rId3" Type="http://schemas.openxmlformats.org/officeDocument/2006/relationships/image" Target="../media/image61.png"/><Relationship Id="rId4" Type="http://schemas.openxmlformats.org/officeDocument/2006/relationships/image" Target="../media/image53.png"/><Relationship Id="rId5" Type="http://schemas.openxmlformats.org/officeDocument/2006/relationships/image" Target="../media/image6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4.xml"/><Relationship Id="rId3" Type="http://schemas.openxmlformats.org/officeDocument/2006/relationships/image" Target="../media/image50.png"/><Relationship Id="rId4" Type="http://schemas.openxmlformats.org/officeDocument/2006/relationships/image" Target="../media/image45.png"/><Relationship Id="rId5"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99.png"/><Relationship Id="rId5"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89.png"/><Relationship Id="rId5"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8.xml"/><Relationship Id="rId3" Type="http://schemas.openxmlformats.org/officeDocument/2006/relationships/image" Target="../media/image18.png"/><Relationship Id="rId4" Type="http://schemas.openxmlformats.org/officeDocument/2006/relationships/image" Target="../media/image91.png"/><Relationship Id="rId5"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86.png"/><Relationship Id="rId5"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37.png"/><Relationship Id="rId4" Type="http://schemas.openxmlformats.org/officeDocument/2006/relationships/image" Target="../media/image26.png"/><Relationship Id="rId5"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81.png"/><Relationship Id="rId5"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 Id="rId3" Type="http://schemas.openxmlformats.org/officeDocument/2006/relationships/image" Target="../media/image4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4.xml"/><Relationship Id="rId3" Type="http://schemas.openxmlformats.org/officeDocument/2006/relationships/image" Target="../media/image92.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5.xml"/><Relationship Id="rId3"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6.xml"/><Relationship Id="rId3" Type="http://schemas.openxmlformats.org/officeDocument/2006/relationships/image" Target="../media/image66.png"/><Relationship Id="rId4" Type="http://schemas.openxmlformats.org/officeDocument/2006/relationships/hyperlink" Target="https://www.youtube.com/watch?v=mypXPy6FJFE&amp;list=PLfgcpialnbkFK8gwKcQj9sCqybSlNtBOm&amp;index=1" TargetMode="External"/><Relationship Id="rId5" Type="http://schemas.openxmlformats.org/officeDocument/2006/relationships/image" Target="../media/image65.png"/><Relationship Id="rId6" Type="http://schemas.openxmlformats.org/officeDocument/2006/relationships/image" Target="../media/image6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hyperlink" Target="https://kystudentsuccess.org/basicneeds/" TargetMode="External"/><Relationship Id="rId6" Type="http://schemas.openxmlformats.org/officeDocument/2006/relationships/image" Target="../media/image4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8.xml"/><Relationship Id="rId3" Type="http://schemas.openxmlformats.org/officeDocument/2006/relationships/image" Target="../media/image7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39.xml"/><Relationship Id="rId3" Type="http://schemas.openxmlformats.org/officeDocument/2006/relationships/image" Target="../media/image77.png"/><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71.png"/><Relationship Id="rId5"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1.xml"/><Relationship Id="rId3" Type="http://schemas.openxmlformats.org/officeDocument/2006/relationships/image" Target="../media/image84.png"/><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2.xml"/><Relationship Id="rId3" Type="http://schemas.openxmlformats.org/officeDocument/2006/relationships/image" Target="../media/image73.png"/><Relationship Id="rId4" Type="http://schemas.openxmlformats.org/officeDocument/2006/relationships/image" Target="../media/image20.png"/><Relationship Id="rId5" Type="http://schemas.openxmlformats.org/officeDocument/2006/relationships/image" Target="../media/image7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3.xml"/><Relationship Id="rId3" Type="http://schemas.openxmlformats.org/officeDocument/2006/relationships/image" Target="../media/image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 Id="rId3" Type="http://schemas.openxmlformats.org/officeDocument/2006/relationships/image" Target="../media/image2.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image" Target="../media/image2.png"/><Relationship Id="rId4" Type="http://schemas.openxmlformats.org/officeDocument/2006/relationships/image" Target="../media/image14.png"/><Relationship Id="rId5" Type="http://schemas.openxmlformats.org/officeDocument/2006/relationships/image" Target="../media/image7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2.png"/><Relationship Id="rId4" Type="http://schemas.openxmlformats.org/officeDocument/2006/relationships/image" Target="../media/image102.png"/><Relationship Id="rId9" Type="http://schemas.openxmlformats.org/officeDocument/2006/relationships/hyperlink" Target="https://www.youtube.com/watch?v=_QWcYIqIIc0&amp;list=PLfgcpialnbkFK8gwKcQj9sCqybSlNtBOm&amp;index=2" TargetMode="External"/><Relationship Id="rId5" Type="http://schemas.openxmlformats.org/officeDocument/2006/relationships/image" Target="../media/image75.png"/><Relationship Id="rId6" Type="http://schemas.openxmlformats.org/officeDocument/2006/relationships/image" Target="../media/image35.png"/><Relationship Id="rId7" Type="http://schemas.openxmlformats.org/officeDocument/2006/relationships/hyperlink" Target="http://www.youtube.com/watch?v=_QWcYIqIIc0" TargetMode="External"/><Relationship Id="rId8" Type="http://schemas.openxmlformats.org/officeDocument/2006/relationships/image" Target="../media/image79.jpg"/><Relationship Id="rId10" Type="http://schemas.openxmlformats.org/officeDocument/2006/relationships/image" Target="../media/image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7.xml"/><Relationship Id="rId3" Type="http://schemas.openxmlformats.org/officeDocument/2006/relationships/image" Target="../media/image103.png"/><Relationship Id="rId4" Type="http://schemas.openxmlformats.org/officeDocument/2006/relationships/image" Target="../media/image90.png"/><Relationship Id="rId5" Type="http://schemas.openxmlformats.org/officeDocument/2006/relationships/image" Target="../media/image100.png"/><Relationship Id="rId6" Type="http://schemas.openxmlformats.org/officeDocument/2006/relationships/image" Target="../media/image80.png"/><Relationship Id="rId7" Type="http://schemas.openxmlformats.org/officeDocument/2006/relationships/image" Target="../media/image8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8.xml"/><Relationship Id="rId3" Type="http://schemas.openxmlformats.org/officeDocument/2006/relationships/image" Target="../media/image103.png"/><Relationship Id="rId4" Type="http://schemas.openxmlformats.org/officeDocument/2006/relationships/image" Target="../media/image97.png"/><Relationship Id="rId5" Type="http://schemas.openxmlformats.org/officeDocument/2006/relationships/image" Target="../media/image83.png"/><Relationship Id="rId6" Type="http://schemas.openxmlformats.org/officeDocument/2006/relationships/image" Target="../media/image87.png"/><Relationship Id="rId7" Type="http://schemas.openxmlformats.org/officeDocument/2006/relationships/image" Target="../media/image8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9.xml"/><Relationship Id="rId3" Type="http://schemas.openxmlformats.org/officeDocument/2006/relationships/image" Target="../media/image103.png"/><Relationship Id="rId4" Type="http://schemas.openxmlformats.org/officeDocument/2006/relationships/image" Target="../media/image97.png"/><Relationship Id="rId5" Type="http://schemas.openxmlformats.org/officeDocument/2006/relationships/image" Target="../media/image88.png"/><Relationship Id="rId6" Type="http://schemas.openxmlformats.org/officeDocument/2006/relationships/image" Target="../media/image1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hyperlink" Target="https://www.youtube.com/watch?v=IVb3y5OP174&amp;list=PLfgcpialnbkFK8gwKcQj9sCqybSlNtBOm&amp;index=5" TargetMode="External"/><Relationship Id="rId4" Type="http://schemas.openxmlformats.org/officeDocument/2006/relationships/hyperlink" Target="https://tuprd.sharepoint.com/:v:/r/sites/HopeAllStaff/Shared%20Documents/Strategic%20Communications%20and%20Marketing/KY%20Footage/KY%20Trusted%20Sources%20Cuts%20Set%201%2005062026/Ariana%20Solo%20-%20Your%20Role%20Rough%20All%20Cut%201.mp4?csf=1&amp;web=1&amp;e=0fbtvF&amp;nav=eyJyZWZlcnJhbEluZm8iOnsicmVmZXJyYWxBcHAiOiJTdHJlYW1XZWJBcHAiLCJyZWZlcnJhbFZpZXciOiJTaGFyZURpYWxvZy1MaW5rIiwicmVmZXJyYWxBcHBQbGF0Zm9ybSI6IldlYiIsInJlZmVycmFsTW9kZSI6InZpZXcifX0%3D" TargetMode="External"/><Relationship Id="rId5" Type="http://schemas.openxmlformats.org/officeDocument/2006/relationships/image" Target="../media/image4.png"/><Relationship Id="rId6" Type="http://schemas.openxmlformats.org/officeDocument/2006/relationships/image" Target="../media/image14.png"/><Relationship Id="rId7" Type="http://schemas.openxmlformats.org/officeDocument/2006/relationships/hyperlink" Target="http://www.youtube.com/watch?v=IVb3y5OP174" TargetMode="External"/><Relationship Id="rId8" Type="http://schemas.openxmlformats.org/officeDocument/2006/relationships/image" Target="../media/image7.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0.xml"/><Relationship Id="rId3" Type="http://schemas.openxmlformats.org/officeDocument/2006/relationships/image" Target="../media/image93.png"/><Relationship Id="rId4" Type="http://schemas.openxmlformats.org/officeDocument/2006/relationships/hyperlink" Target="https://hope.temple.edu" TargetMode="External"/><Relationship Id="rId9" Type="http://schemas.openxmlformats.org/officeDocument/2006/relationships/hyperlink" Target="https://kystudentsuccess.org" TargetMode="External"/><Relationship Id="rId5" Type="http://schemas.openxmlformats.org/officeDocument/2006/relationships/hyperlink" Target="https://hope.temple.edu" TargetMode="External"/><Relationship Id="rId6" Type="http://schemas.openxmlformats.org/officeDocument/2006/relationships/hyperlink" Target="https://cpe.ky.gov" TargetMode="External"/><Relationship Id="rId7" Type="http://schemas.openxmlformats.org/officeDocument/2006/relationships/hyperlink" Target="https://cpe.ky.gov" TargetMode="External"/><Relationship Id="rId8" Type="http://schemas.openxmlformats.org/officeDocument/2006/relationships/hyperlink" Target="https://kystudentsuccess.org" TargetMode="External"/><Relationship Id="rId11" Type="http://schemas.openxmlformats.org/officeDocument/2006/relationships/image" Target="../media/image94.png"/><Relationship Id="rId10" Type="http://schemas.openxmlformats.org/officeDocument/2006/relationships/image" Target="../media/image9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0.png"/><Relationship Id="rId5" Type="http://schemas.openxmlformats.org/officeDocument/2006/relationships/hyperlink" Target="http://www.youtube.com/watch?v=xdTV611zTJ8" TargetMode="External"/><Relationship Id="rId6" Type="http://schemas.openxmlformats.org/officeDocument/2006/relationships/image" Target="../media/image12.jpg"/><Relationship Id="rId7"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24.png"/><Relationship Id="rId5" Type="http://schemas.openxmlformats.org/officeDocument/2006/relationships/image" Target="../media/image15.png"/><Relationship Id="rId6" Type="http://schemas.openxmlformats.org/officeDocument/2006/relationships/image" Target="../media/image19.png"/><Relationship Id="rId7" Type="http://schemas.openxmlformats.org/officeDocument/2006/relationships/image" Target="../media/image22.png"/><Relationship Id="rId8" Type="http://schemas.openxmlformats.org/officeDocument/2006/relationships/image" Target="../media/image27.png"/><Relationship Id="rId10"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pic>
        <p:nvPicPr>
          <p:cNvPr id="730" name="Google Shape;730;p95"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pic>
        <p:nvPicPr>
          <p:cNvPr id="731" name="Google Shape;731;p95" title="hope_graphic_bni (7).png"/>
          <p:cNvPicPr preferRelativeResize="0"/>
          <p:nvPr/>
        </p:nvPicPr>
        <p:blipFill rotWithShape="1">
          <a:blip r:embed="rId4">
            <a:alphaModFix/>
          </a:blip>
          <a:srcRect b="6516" l="7274" r="11000" t="0"/>
          <a:stretch/>
        </p:blipFill>
        <p:spPr>
          <a:xfrm>
            <a:off x="3223725" y="1323400"/>
            <a:ext cx="5920277" cy="3809600"/>
          </a:xfrm>
          <a:prstGeom prst="rect">
            <a:avLst/>
          </a:prstGeom>
          <a:noFill/>
          <a:ln>
            <a:noFill/>
          </a:ln>
        </p:spPr>
      </p:pic>
      <p:sp>
        <p:nvSpPr>
          <p:cNvPr id="732" name="Google Shape;732;p95"/>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33" name="Google Shape;733;p95"/>
          <p:cNvSpPr txBox="1"/>
          <p:nvPr>
            <p:ph type="title"/>
          </p:nvPr>
        </p:nvSpPr>
        <p:spPr>
          <a:xfrm>
            <a:off x="342900" y="685800"/>
            <a:ext cx="4380600" cy="159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4500">
                <a:latin typeface="Lato"/>
                <a:ea typeface="Lato"/>
                <a:cs typeface="Lato"/>
                <a:sym typeface="Lato"/>
              </a:rPr>
              <a:t>Trusted Sources Training</a:t>
            </a:r>
            <a:r>
              <a:rPr lang="en" sz="4500">
                <a:latin typeface="Lato Light"/>
                <a:ea typeface="Lato Light"/>
                <a:cs typeface="Lato Light"/>
                <a:sym typeface="Lato Light"/>
              </a:rPr>
              <a:t> for</a:t>
            </a:r>
            <a:endParaRPr sz="4500">
              <a:latin typeface="Lato Light"/>
              <a:ea typeface="Lato Light"/>
              <a:cs typeface="Lato Light"/>
              <a:sym typeface="Lato Light"/>
            </a:endParaRPr>
          </a:p>
          <a:p>
            <a:pPr indent="0" lvl="0" marL="0" rtl="0" algn="l">
              <a:spcBef>
                <a:spcPts val="0"/>
              </a:spcBef>
              <a:spcAft>
                <a:spcPts val="0"/>
              </a:spcAft>
              <a:buNone/>
            </a:pPr>
            <a:r>
              <a:t/>
            </a:r>
            <a:endParaRPr>
              <a:latin typeface="Roboto Light"/>
              <a:ea typeface="Roboto Light"/>
              <a:cs typeface="Roboto Light"/>
              <a:sym typeface="Roboto Light"/>
            </a:endParaRPr>
          </a:p>
          <a:p>
            <a:pPr indent="0" lvl="0" marL="0" rtl="0" algn="l">
              <a:spcBef>
                <a:spcPts val="0"/>
              </a:spcBef>
              <a:spcAft>
                <a:spcPts val="0"/>
              </a:spcAft>
              <a:buNone/>
            </a:pPr>
            <a:r>
              <a:t/>
            </a:r>
            <a:endParaRPr sz="3100">
              <a:latin typeface="Lato Light"/>
              <a:ea typeface="Lato Light"/>
              <a:cs typeface="Lato Light"/>
              <a:sym typeface="Lato Light"/>
            </a:endParaRPr>
          </a:p>
        </p:txBody>
      </p:sp>
      <p:sp>
        <p:nvSpPr>
          <p:cNvPr id="734" name="Google Shape;734;p95"/>
          <p:cNvSpPr txBox="1"/>
          <p:nvPr>
            <p:ph idx="1" type="subTitle"/>
          </p:nvPr>
        </p:nvSpPr>
        <p:spPr>
          <a:xfrm>
            <a:off x="342900" y="252000"/>
            <a:ext cx="5561400" cy="205200"/>
          </a:xfrm>
          <a:prstGeom prst="rect">
            <a:avLst/>
          </a:prstGeom>
        </p:spPr>
        <p:txBody>
          <a:bodyPr anchorCtr="0" anchor="ctr" bIns="91425" lIns="137150" spcFirstLastPara="1" rIns="91425" wrap="square" tIns="91425">
            <a:noAutofit/>
          </a:bodyPr>
          <a:lstStyle/>
          <a:p>
            <a:pPr indent="0" lvl="0" marL="0" rtl="0" algn="l">
              <a:spcBef>
                <a:spcPts val="0"/>
              </a:spcBef>
              <a:spcAft>
                <a:spcPts val="400"/>
              </a:spcAft>
              <a:buNone/>
            </a:pPr>
            <a:r>
              <a:rPr lang="en" sz="1100">
                <a:latin typeface="Lato Light"/>
                <a:ea typeface="Lato Light"/>
                <a:cs typeface="Lato Light"/>
                <a:sym typeface="Lato Light"/>
              </a:rPr>
              <a:t>Kentucky Student Success Collaborative | The Hope Center for Student Basic Needs</a:t>
            </a:r>
            <a:endParaRPr sz="1100">
              <a:latin typeface="Lato Light"/>
              <a:ea typeface="Lato Light"/>
              <a:cs typeface="Lato Light"/>
              <a:sym typeface="Lato Light"/>
            </a:endParaRPr>
          </a:p>
        </p:txBody>
      </p:sp>
      <p:sp>
        <p:nvSpPr>
          <p:cNvPr id="735" name="Google Shape;735;p95"/>
          <p:cNvSpPr txBox="1"/>
          <p:nvPr>
            <p:ph idx="12" type="sldNum"/>
          </p:nvPr>
        </p:nvSpPr>
        <p:spPr>
          <a:xfrm>
            <a:off x="8229600" y="4799170"/>
            <a:ext cx="457200" cy="273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36" name="Google Shape;736;p95"/>
          <p:cNvSpPr/>
          <p:nvPr/>
        </p:nvSpPr>
        <p:spPr>
          <a:xfrm>
            <a:off x="8204550" y="1323400"/>
            <a:ext cx="507300" cy="507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37" name="Google Shape;737;p95" title="hope_graphic_bni (6).png"/>
          <p:cNvPicPr preferRelativeResize="0"/>
          <p:nvPr/>
        </p:nvPicPr>
        <p:blipFill rotWithShape="1">
          <a:blip r:embed="rId5">
            <a:alphaModFix/>
          </a:blip>
          <a:srcRect b="27549" l="3100" r="-3100" t="27554"/>
          <a:stretch/>
        </p:blipFill>
        <p:spPr>
          <a:xfrm>
            <a:off x="6451275" y="598325"/>
            <a:ext cx="2773901" cy="650824"/>
          </a:xfrm>
          <a:prstGeom prst="rect">
            <a:avLst/>
          </a:prstGeom>
          <a:noFill/>
          <a:ln>
            <a:noFill/>
          </a:ln>
        </p:spPr>
      </p:pic>
      <p:sp>
        <p:nvSpPr>
          <p:cNvPr id="738" name="Google Shape;738;p95"/>
          <p:cNvSpPr txBox="1"/>
          <p:nvPr/>
        </p:nvSpPr>
        <p:spPr>
          <a:xfrm>
            <a:off x="457200" y="2210100"/>
            <a:ext cx="4239900" cy="7233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500">
                <a:solidFill>
                  <a:schemeClr val="accent4"/>
                </a:solidFill>
                <a:latin typeface="Lato"/>
                <a:ea typeface="Lato"/>
                <a:cs typeface="Lato"/>
                <a:sym typeface="Lato"/>
              </a:rPr>
              <a:t>Student Basic Needs</a:t>
            </a:r>
            <a:endParaRPr sz="3500">
              <a:solidFill>
                <a:schemeClr val="accent4"/>
              </a:solidFill>
              <a:latin typeface="Lato"/>
              <a:ea typeface="Lato"/>
              <a:cs typeface="Lato"/>
              <a:sym typeface="Lato"/>
            </a:endParaRPr>
          </a:p>
        </p:txBody>
      </p:sp>
      <p:grpSp>
        <p:nvGrpSpPr>
          <p:cNvPr id="739" name="Google Shape;739;p95"/>
          <p:cNvGrpSpPr/>
          <p:nvPr/>
        </p:nvGrpSpPr>
        <p:grpSpPr>
          <a:xfrm>
            <a:off x="5004923" y="3599740"/>
            <a:ext cx="899354" cy="793451"/>
            <a:chOff x="6107475" y="4573475"/>
            <a:chExt cx="594300" cy="501771"/>
          </a:xfrm>
        </p:grpSpPr>
        <p:sp>
          <p:nvSpPr>
            <p:cNvPr id="740" name="Google Shape;740;p95"/>
            <p:cNvSpPr/>
            <p:nvPr/>
          </p:nvSpPr>
          <p:spPr>
            <a:xfrm>
              <a:off x="610747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1" name="Google Shape;741;p95"/>
            <p:cNvSpPr/>
            <p:nvPr/>
          </p:nvSpPr>
          <p:spPr>
            <a:xfrm>
              <a:off x="6244650"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2" name="Google Shape;742;p95"/>
            <p:cNvSpPr/>
            <p:nvPr/>
          </p:nvSpPr>
          <p:spPr>
            <a:xfrm>
              <a:off x="638182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3" name="Google Shape;743;p95"/>
            <p:cNvSpPr/>
            <p:nvPr/>
          </p:nvSpPr>
          <p:spPr>
            <a:xfrm>
              <a:off x="6519000"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4" name="Google Shape;744;p95"/>
            <p:cNvSpPr/>
            <p:nvPr/>
          </p:nvSpPr>
          <p:spPr>
            <a:xfrm>
              <a:off x="665617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5" name="Google Shape;745;p95"/>
            <p:cNvSpPr/>
            <p:nvPr/>
          </p:nvSpPr>
          <p:spPr>
            <a:xfrm>
              <a:off x="610747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6" name="Google Shape;746;p95"/>
            <p:cNvSpPr/>
            <p:nvPr/>
          </p:nvSpPr>
          <p:spPr>
            <a:xfrm>
              <a:off x="6244650"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7" name="Google Shape;747;p95"/>
            <p:cNvSpPr/>
            <p:nvPr/>
          </p:nvSpPr>
          <p:spPr>
            <a:xfrm>
              <a:off x="638182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8" name="Google Shape;748;p95"/>
            <p:cNvSpPr/>
            <p:nvPr/>
          </p:nvSpPr>
          <p:spPr>
            <a:xfrm>
              <a:off x="6519000"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49" name="Google Shape;749;p95"/>
            <p:cNvSpPr/>
            <p:nvPr/>
          </p:nvSpPr>
          <p:spPr>
            <a:xfrm>
              <a:off x="665617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0" name="Google Shape;750;p95"/>
            <p:cNvSpPr/>
            <p:nvPr/>
          </p:nvSpPr>
          <p:spPr>
            <a:xfrm>
              <a:off x="610747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1" name="Google Shape;751;p95"/>
            <p:cNvSpPr/>
            <p:nvPr/>
          </p:nvSpPr>
          <p:spPr>
            <a:xfrm>
              <a:off x="6244650"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2" name="Google Shape;752;p95"/>
            <p:cNvSpPr/>
            <p:nvPr/>
          </p:nvSpPr>
          <p:spPr>
            <a:xfrm>
              <a:off x="638182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3" name="Google Shape;753;p95"/>
            <p:cNvSpPr/>
            <p:nvPr/>
          </p:nvSpPr>
          <p:spPr>
            <a:xfrm>
              <a:off x="6519000"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4" name="Google Shape;754;p95"/>
            <p:cNvSpPr/>
            <p:nvPr/>
          </p:nvSpPr>
          <p:spPr>
            <a:xfrm>
              <a:off x="665617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5" name="Google Shape;755;p95"/>
            <p:cNvSpPr/>
            <p:nvPr/>
          </p:nvSpPr>
          <p:spPr>
            <a:xfrm>
              <a:off x="610747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6" name="Google Shape;756;p95"/>
            <p:cNvSpPr/>
            <p:nvPr/>
          </p:nvSpPr>
          <p:spPr>
            <a:xfrm>
              <a:off x="6244650"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7" name="Google Shape;757;p95"/>
            <p:cNvSpPr/>
            <p:nvPr/>
          </p:nvSpPr>
          <p:spPr>
            <a:xfrm>
              <a:off x="638182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8" name="Google Shape;758;p95"/>
            <p:cNvSpPr/>
            <p:nvPr/>
          </p:nvSpPr>
          <p:spPr>
            <a:xfrm>
              <a:off x="6519000"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59" name="Google Shape;759;p95"/>
            <p:cNvSpPr/>
            <p:nvPr/>
          </p:nvSpPr>
          <p:spPr>
            <a:xfrm>
              <a:off x="665617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60" name="Google Shape;760;p95"/>
            <p:cNvSpPr/>
            <p:nvPr/>
          </p:nvSpPr>
          <p:spPr>
            <a:xfrm>
              <a:off x="610747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61" name="Google Shape;761;p95"/>
            <p:cNvSpPr/>
            <p:nvPr/>
          </p:nvSpPr>
          <p:spPr>
            <a:xfrm>
              <a:off x="6244650"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62" name="Google Shape;762;p95"/>
            <p:cNvSpPr/>
            <p:nvPr/>
          </p:nvSpPr>
          <p:spPr>
            <a:xfrm>
              <a:off x="638182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63" name="Google Shape;763;p95"/>
            <p:cNvSpPr/>
            <p:nvPr/>
          </p:nvSpPr>
          <p:spPr>
            <a:xfrm>
              <a:off x="6519000"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764" name="Google Shape;764;p95"/>
            <p:cNvSpPr/>
            <p:nvPr/>
          </p:nvSpPr>
          <p:spPr>
            <a:xfrm>
              <a:off x="665617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pic>
        <p:nvPicPr>
          <p:cNvPr id="958" name="Google Shape;958;p104" title="marks and quotes (3).png"/>
          <p:cNvPicPr preferRelativeResize="0"/>
          <p:nvPr/>
        </p:nvPicPr>
        <p:blipFill rotWithShape="1">
          <a:blip r:embed="rId3">
            <a:alphaModFix/>
          </a:blip>
          <a:srcRect b="0" l="65760" r="5147" t="58810"/>
          <a:stretch/>
        </p:blipFill>
        <p:spPr>
          <a:xfrm>
            <a:off x="259375" y="1107850"/>
            <a:ext cx="1786148" cy="1517489"/>
          </a:xfrm>
          <a:prstGeom prst="rect">
            <a:avLst/>
          </a:prstGeom>
          <a:noFill/>
          <a:ln>
            <a:noFill/>
          </a:ln>
        </p:spPr>
      </p:pic>
      <p:grpSp>
        <p:nvGrpSpPr>
          <p:cNvPr id="959" name="Google Shape;959;p104"/>
          <p:cNvGrpSpPr/>
          <p:nvPr/>
        </p:nvGrpSpPr>
        <p:grpSpPr>
          <a:xfrm>
            <a:off x="3916919" y="129054"/>
            <a:ext cx="5029939" cy="3111257"/>
            <a:chOff x="2323882" y="1285469"/>
            <a:chExt cx="4496235" cy="2572562"/>
          </a:xfrm>
        </p:grpSpPr>
        <p:sp>
          <p:nvSpPr>
            <p:cNvPr id="960" name="Google Shape;960;p104"/>
            <p:cNvSpPr/>
            <p:nvPr/>
          </p:nvSpPr>
          <p:spPr>
            <a:xfrm>
              <a:off x="2621736" y="1395724"/>
              <a:ext cx="3845872" cy="2462307"/>
            </a:xfrm>
            <a:custGeom>
              <a:rect b="b" l="l" r="r" t="t"/>
              <a:pathLst>
                <a:path extrusionOk="0" h="138196" w="215848">
                  <a:moveTo>
                    <a:pt x="0" y="0"/>
                  </a:moveTo>
                  <a:lnTo>
                    <a:pt x="194961" y="0"/>
                  </a:lnTo>
                  <a:lnTo>
                    <a:pt x="215848" y="20976"/>
                  </a:lnTo>
                  <a:lnTo>
                    <a:pt x="194928" y="16"/>
                  </a:lnTo>
                  <a:lnTo>
                    <a:pt x="215757" y="20844"/>
                  </a:lnTo>
                  <a:lnTo>
                    <a:pt x="215757" y="130291"/>
                  </a:lnTo>
                  <a:lnTo>
                    <a:pt x="210716" y="138196"/>
                  </a:lnTo>
                  <a:lnTo>
                    <a:pt x="205921" y="130583"/>
                  </a:lnTo>
                  <a:lnTo>
                    <a:pt x="200932" y="138131"/>
                  </a:lnTo>
                  <a:lnTo>
                    <a:pt x="196104" y="130615"/>
                  </a:lnTo>
                  <a:lnTo>
                    <a:pt x="191115" y="138099"/>
                  </a:lnTo>
                  <a:lnTo>
                    <a:pt x="186288" y="130615"/>
                  </a:lnTo>
                  <a:lnTo>
                    <a:pt x="181363" y="138099"/>
                  </a:lnTo>
                  <a:lnTo>
                    <a:pt x="176471" y="130647"/>
                  </a:lnTo>
                  <a:lnTo>
                    <a:pt x="171547" y="138099"/>
                  </a:lnTo>
                  <a:lnTo>
                    <a:pt x="166687" y="130647"/>
                  </a:lnTo>
                  <a:lnTo>
                    <a:pt x="161730" y="138099"/>
                  </a:lnTo>
                  <a:lnTo>
                    <a:pt x="156903" y="130615"/>
                  </a:lnTo>
                  <a:lnTo>
                    <a:pt x="151913" y="138099"/>
                  </a:lnTo>
                  <a:lnTo>
                    <a:pt x="147086" y="130647"/>
                  </a:lnTo>
                  <a:lnTo>
                    <a:pt x="142129" y="138099"/>
                  </a:lnTo>
                  <a:lnTo>
                    <a:pt x="137270" y="130615"/>
                  </a:lnTo>
                  <a:lnTo>
                    <a:pt x="132377" y="138131"/>
                  </a:lnTo>
                  <a:lnTo>
                    <a:pt x="127453" y="130647"/>
                  </a:lnTo>
                  <a:lnTo>
                    <a:pt x="122593" y="138131"/>
                  </a:lnTo>
                  <a:lnTo>
                    <a:pt x="117669" y="130647"/>
                  </a:lnTo>
                  <a:lnTo>
                    <a:pt x="112744" y="138099"/>
                  </a:lnTo>
                  <a:lnTo>
                    <a:pt x="107885" y="130615"/>
                  </a:lnTo>
                  <a:lnTo>
                    <a:pt x="102960" y="138099"/>
                  </a:lnTo>
                  <a:lnTo>
                    <a:pt x="98068" y="130647"/>
                  </a:lnTo>
                  <a:lnTo>
                    <a:pt x="93144" y="138066"/>
                  </a:lnTo>
                  <a:lnTo>
                    <a:pt x="88284" y="130583"/>
                  </a:lnTo>
                  <a:lnTo>
                    <a:pt x="83359" y="138131"/>
                  </a:lnTo>
                  <a:lnTo>
                    <a:pt x="78467" y="130615"/>
                  </a:lnTo>
                  <a:lnTo>
                    <a:pt x="73543" y="138099"/>
                  </a:lnTo>
                  <a:lnTo>
                    <a:pt x="68715" y="130583"/>
                  </a:lnTo>
                  <a:lnTo>
                    <a:pt x="63726" y="138034"/>
                  </a:lnTo>
                  <a:lnTo>
                    <a:pt x="58899" y="130583"/>
                  </a:lnTo>
                  <a:lnTo>
                    <a:pt x="53974" y="138002"/>
                  </a:lnTo>
                  <a:lnTo>
                    <a:pt x="49082" y="130550"/>
                  </a:lnTo>
                  <a:lnTo>
                    <a:pt x="44125" y="138099"/>
                  </a:lnTo>
                  <a:lnTo>
                    <a:pt x="39298" y="130583"/>
                  </a:lnTo>
                  <a:lnTo>
                    <a:pt x="34341" y="138066"/>
                  </a:lnTo>
                  <a:lnTo>
                    <a:pt x="29449" y="130583"/>
                  </a:lnTo>
                  <a:lnTo>
                    <a:pt x="24525" y="138066"/>
                  </a:lnTo>
                  <a:lnTo>
                    <a:pt x="19665" y="130615"/>
                  </a:lnTo>
                  <a:lnTo>
                    <a:pt x="14740" y="138066"/>
                  </a:lnTo>
                  <a:lnTo>
                    <a:pt x="9848" y="130615"/>
                  </a:lnTo>
                  <a:lnTo>
                    <a:pt x="4891" y="138099"/>
                  </a:lnTo>
                  <a:lnTo>
                    <a:pt x="97" y="130583"/>
                  </a:lnTo>
                  <a:close/>
                </a:path>
              </a:pathLst>
            </a:custGeom>
            <a:solidFill>
              <a:srgbClr val="EFEFEF"/>
            </a:solidFill>
            <a:ln cap="flat" cmpd="sng" w="11525">
              <a:solidFill>
                <a:srgbClr val="000000"/>
              </a:solidFill>
              <a:prstDash val="solid"/>
              <a:round/>
              <a:headEnd len="med" w="med" type="none"/>
              <a:tailEnd len="med" w="med" type="none"/>
            </a:ln>
          </p:spPr>
        </p:sp>
        <p:sp>
          <p:nvSpPr>
            <p:cNvPr id="961" name="Google Shape;961;p104"/>
            <p:cNvSpPr/>
            <p:nvPr/>
          </p:nvSpPr>
          <p:spPr>
            <a:xfrm>
              <a:off x="6096178" y="1395724"/>
              <a:ext cx="371700" cy="372300"/>
            </a:xfrm>
            <a:prstGeom prst="rtTriangle">
              <a:avLst/>
            </a:prstGeom>
            <a:solidFill>
              <a:srgbClr val="EFEFEF"/>
            </a:solidFill>
            <a:ln cap="flat" cmpd="sng" w="11525">
              <a:solidFill>
                <a:srgbClr val="000000"/>
              </a:solidFill>
              <a:prstDash val="solid"/>
              <a:round/>
              <a:headEnd len="sm" w="sm" type="none"/>
              <a:tailEnd len="sm" w="sm" type="none"/>
            </a:ln>
          </p:spPr>
          <p:txBody>
            <a:bodyPr anchorCtr="0" anchor="ctr" bIns="110575" lIns="110575" spcFirstLastPara="1" rIns="110575" wrap="square" tIns="110575">
              <a:noAutofit/>
            </a:bodyPr>
            <a:lstStyle/>
            <a:p>
              <a:pPr indent="0" lvl="0" marL="0" rtl="0" algn="ctr">
                <a:spcBef>
                  <a:spcPts val="0"/>
                </a:spcBef>
                <a:spcAft>
                  <a:spcPts val="0"/>
                </a:spcAft>
                <a:buNone/>
              </a:pPr>
              <a:r>
                <a:t/>
              </a:r>
              <a:endParaRPr sz="1693">
                <a:latin typeface="Overpass Mono"/>
                <a:ea typeface="Overpass Mono"/>
                <a:cs typeface="Overpass Mono"/>
                <a:sym typeface="Overpass Mono"/>
              </a:endParaRPr>
            </a:p>
          </p:txBody>
        </p:sp>
        <p:sp>
          <p:nvSpPr>
            <p:cNvPr id="962" name="Google Shape;962;p104"/>
            <p:cNvSpPr txBox="1"/>
            <p:nvPr/>
          </p:nvSpPr>
          <p:spPr>
            <a:xfrm>
              <a:off x="2897365" y="1731224"/>
              <a:ext cx="3294600" cy="1791300"/>
            </a:xfrm>
            <a:prstGeom prst="rect">
              <a:avLst/>
            </a:prstGeom>
            <a:noFill/>
            <a:ln>
              <a:noFill/>
            </a:ln>
          </p:spPr>
          <p:txBody>
            <a:bodyPr anchorCtr="0" anchor="ctr" bIns="110575" lIns="110575" spcFirstLastPara="1" rIns="110575" wrap="square" tIns="110575">
              <a:noAutofit/>
            </a:bodyPr>
            <a:lstStyle/>
            <a:p>
              <a:pPr indent="0" lvl="0" marL="0" rtl="0" algn="l">
                <a:lnSpc>
                  <a:spcPct val="115000"/>
                </a:lnSpc>
                <a:spcBef>
                  <a:spcPts val="0"/>
                </a:spcBef>
                <a:spcAft>
                  <a:spcPts val="0"/>
                </a:spcAft>
                <a:buNone/>
              </a:pPr>
              <a:r>
                <a:rPr lang="en" sz="1858">
                  <a:latin typeface="Lato"/>
                  <a:ea typeface="Lato"/>
                  <a:cs typeface="Lato"/>
                  <a:sym typeface="Lato"/>
                </a:rPr>
                <a:t>Many of us are </a:t>
              </a:r>
              <a:r>
                <a:rPr b="1" lang="en" sz="1858">
                  <a:solidFill>
                    <a:schemeClr val="dk1"/>
                  </a:solidFill>
                  <a:latin typeface="Lato"/>
                  <a:ea typeface="Lato"/>
                  <a:cs typeface="Lato"/>
                  <a:sym typeface="Lato"/>
                </a:rPr>
                <a:t>balancing school with parenting, bills, and real-life struggles</a:t>
              </a:r>
              <a:r>
                <a:rPr lang="en" sz="1858">
                  <a:latin typeface="Lato"/>
                  <a:ea typeface="Lato"/>
                  <a:cs typeface="Lato"/>
                  <a:sym typeface="Lato"/>
                </a:rPr>
                <a:t>. We aren’t just students—</a:t>
              </a:r>
              <a:r>
                <a:rPr b="1" lang="en" sz="1858">
                  <a:solidFill>
                    <a:schemeClr val="dk1"/>
                  </a:solidFill>
                  <a:latin typeface="Lato"/>
                  <a:ea typeface="Lato"/>
                  <a:cs typeface="Lato"/>
                  <a:sym typeface="Lato"/>
                </a:rPr>
                <a:t>we’re caregivers, workers, and people trying to survive</a:t>
              </a:r>
              <a:r>
                <a:rPr lang="en" sz="1858">
                  <a:latin typeface="Lato"/>
                  <a:ea typeface="Lato"/>
                  <a:cs typeface="Lato"/>
                  <a:sym typeface="Lato"/>
                </a:rPr>
                <a:t> while improving our future.</a:t>
              </a:r>
              <a:endParaRPr sz="2748">
                <a:solidFill>
                  <a:srgbClr val="1E1E1E"/>
                </a:solidFill>
                <a:latin typeface="Overpass Mono"/>
                <a:ea typeface="Overpass Mono"/>
                <a:cs typeface="Overpass Mono"/>
                <a:sym typeface="Overpass Mono"/>
              </a:endParaRPr>
            </a:p>
          </p:txBody>
        </p:sp>
        <p:sp>
          <p:nvSpPr>
            <p:cNvPr id="963" name="Google Shape;963;p104"/>
            <p:cNvSpPr/>
            <p:nvPr/>
          </p:nvSpPr>
          <p:spPr>
            <a:xfrm rot="302895">
              <a:off x="6277306" y="2858525"/>
              <a:ext cx="521623" cy="507446"/>
            </a:xfrm>
            <a:prstGeom prst="rect">
              <a:avLst/>
            </a:prstGeom>
            <a:solidFill>
              <a:schemeClr val="lt2"/>
            </a:solidFill>
            <a:ln cap="flat" cmpd="sng" w="11525">
              <a:solidFill>
                <a:srgbClr val="3C4043"/>
              </a:solidFill>
              <a:prstDash val="solid"/>
              <a:round/>
              <a:headEnd len="sm" w="sm" type="none"/>
              <a:tailEnd len="sm" w="sm" type="none"/>
            </a:ln>
            <a:effectLst>
              <a:outerShdw blurRad="34561" rotWithShape="0" algn="bl" dir="5400000" dist="11520">
                <a:srgbClr val="000000">
                  <a:alpha val="10000"/>
                </a:srgbClr>
              </a:outerShdw>
            </a:effectLst>
          </p:spPr>
          <p:txBody>
            <a:bodyPr anchorCtr="0" anchor="ctr" bIns="110575" lIns="110575" spcFirstLastPara="1" rIns="110575" wrap="square" tIns="110575">
              <a:noAutofit/>
            </a:bodyPr>
            <a:lstStyle/>
            <a:p>
              <a:pPr indent="0" lvl="0" marL="0" rtl="0" algn="ctr">
                <a:spcBef>
                  <a:spcPts val="0"/>
                </a:spcBef>
                <a:spcAft>
                  <a:spcPts val="0"/>
                </a:spcAft>
                <a:buNone/>
              </a:pPr>
              <a:r>
                <a:t/>
              </a:r>
              <a:endParaRPr b="1" sz="9676">
                <a:latin typeface="Overpass Mono"/>
                <a:ea typeface="Overpass Mono"/>
                <a:cs typeface="Overpass Mono"/>
                <a:sym typeface="Overpass Mono"/>
              </a:endParaRPr>
            </a:p>
          </p:txBody>
        </p:sp>
        <p:sp>
          <p:nvSpPr>
            <p:cNvPr id="964" name="Google Shape;964;p104"/>
            <p:cNvSpPr/>
            <p:nvPr/>
          </p:nvSpPr>
          <p:spPr>
            <a:xfrm rot="306735">
              <a:off x="6357988" y="2982265"/>
              <a:ext cx="360766" cy="253415"/>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10575" lIns="110575" spcFirstLastPara="1" rIns="110575" wrap="square" tIns="110575">
              <a:noAutofit/>
            </a:bodyPr>
            <a:lstStyle/>
            <a:p>
              <a:pPr indent="0" lvl="0" marL="0" rtl="0" algn="l">
                <a:spcBef>
                  <a:spcPts val="0"/>
                </a:spcBef>
                <a:spcAft>
                  <a:spcPts val="0"/>
                </a:spcAft>
                <a:buNone/>
              </a:pPr>
              <a:r>
                <a:t/>
              </a:r>
              <a:endParaRPr sz="1693">
                <a:latin typeface="Overpass Mono Light"/>
                <a:ea typeface="Overpass Mono Light"/>
                <a:cs typeface="Overpass Mono Light"/>
                <a:sym typeface="Overpass Mono Light"/>
              </a:endParaRPr>
            </a:p>
          </p:txBody>
        </p:sp>
        <p:sp>
          <p:nvSpPr>
            <p:cNvPr id="965" name="Google Shape;965;p104"/>
            <p:cNvSpPr/>
            <p:nvPr/>
          </p:nvSpPr>
          <p:spPr>
            <a:xfrm rot="10663590">
              <a:off x="2334027" y="1295608"/>
              <a:ext cx="521811" cy="507422"/>
            </a:xfrm>
            <a:prstGeom prst="rect">
              <a:avLst/>
            </a:prstGeom>
            <a:solidFill>
              <a:schemeClr val="lt2"/>
            </a:solidFill>
            <a:ln cap="flat" cmpd="sng" w="11525">
              <a:solidFill>
                <a:srgbClr val="3C4043"/>
              </a:solidFill>
              <a:prstDash val="solid"/>
              <a:round/>
              <a:headEnd len="sm" w="sm" type="none"/>
              <a:tailEnd len="sm" w="sm" type="none"/>
            </a:ln>
            <a:effectLst>
              <a:outerShdw blurRad="34561" rotWithShape="0" algn="bl" dir="5400000" dist="11520">
                <a:srgbClr val="000000">
                  <a:alpha val="10000"/>
                </a:srgbClr>
              </a:outerShdw>
            </a:effectLst>
          </p:spPr>
          <p:txBody>
            <a:bodyPr anchorCtr="0" anchor="ctr" bIns="110575" lIns="110575" spcFirstLastPara="1" rIns="110575" wrap="square" tIns="110575">
              <a:noAutofit/>
            </a:bodyPr>
            <a:lstStyle/>
            <a:p>
              <a:pPr indent="0" lvl="0" marL="0" rtl="0" algn="ctr">
                <a:spcBef>
                  <a:spcPts val="0"/>
                </a:spcBef>
                <a:spcAft>
                  <a:spcPts val="0"/>
                </a:spcAft>
                <a:buNone/>
              </a:pPr>
              <a:r>
                <a:t/>
              </a:r>
              <a:endParaRPr b="1" sz="9676">
                <a:latin typeface="Overpass Mono"/>
                <a:ea typeface="Overpass Mono"/>
                <a:cs typeface="Overpass Mono"/>
                <a:sym typeface="Overpass Mono"/>
              </a:endParaRPr>
            </a:p>
          </p:txBody>
        </p:sp>
        <p:sp>
          <p:nvSpPr>
            <p:cNvPr id="966" name="Google Shape;966;p104"/>
            <p:cNvSpPr/>
            <p:nvPr/>
          </p:nvSpPr>
          <p:spPr>
            <a:xfrm rot="10670720">
              <a:off x="2414773" y="1425564"/>
              <a:ext cx="361015" cy="253590"/>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10575" lIns="110575" spcFirstLastPara="1" rIns="110575" wrap="square" tIns="110575">
              <a:noAutofit/>
            </a:bodyPr>
            <a:lstStyle/>
            <a:p>
              <a:pPr indent="0" lvl="0" marL="0" rtl="0" algn="l">
                <a:spcBef>
                  <a:spcPts val="0"/>
                </a:spcBef>
                <a:spcAft>
                  <a:spcPts val="0"/>
                </a:spcAft>
                <a:buNone/>
              </a:pPr>
              <a:r>
                <a:t/>
              </a:r>
              <a:endParaRPr sz="1693">
                <a:latin typeface="Overpass Mono Light"/>
                <a:ea typeface="Overpass Mono Light"/>
                <a:cs typeface="Overpass Mono Light"/>
                <a:sym typeface="Overpass Mono Light"/>
              </a:endParaRPr>
            </a:p>
          </p:txBody>
        </p:sp>
      </p:grpSp>
      <p:pic>
        <p:nvPicPr>
          <p:cNvPr id="967" name="Google Shape;967;p104" title="29.png"/>
          <p:cNvPicPr preferRelativeResize="0"/>
          <p:nvPr/>
        </p:nvPicPr>
        <p:blipFill rotWithShape="1">
          <a:blip r:embed="rId4">
            <a:alphaModFix/>
          </a:blip>
          <a:srcRect b="6464" l="5159" r="53337" t="73317"/>
          <a:stretch/>
        </p:blipFill>
        <p:spPr>
          <a:xfrm>
            <a:off x="4204413" y="3430925"/>
            <a:ext cx="4454948" cy="1302399"/>
          </a:xfrm>
          <a:prstGeom prst="rect">
            <a:avLst/>
          </a:prstGeom>
          <a:noFill/>
          <a:ln>
            <a:noFill/>
          </a:ln>
        </p:spPr>
      </p:pic>
      <p:sp>
        <p:nvSpPr>
          <p:cNvPr id="968" name="Google Shape;968;p104"/>
          <p:cNvSpPr txBox="1"/>
          <p:nvPr/>
        </p:nvSpPr>
        <p:spPr>
          <a:xfrm>
            <a:off x="4635538" y="3715450"/>
            <a:ext cx="3491700" cy="5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200">
                <a:solidFill>
                  <a:schemeClr val="accent6"/>
                </a:solidFill>
                <a:latin typeface="Lato"/>
                <a:ea typeface="Lato"/>
                <a:cs typeface="Lato"/>
                <a:sym typeface="Lato"/>
              </a:rPr>
              <a:t>Erica Wilburn</a:t>
            </a:r>
            <a:endParaRPr b="1" sz="2200">
              <a:solidFill>
                <a:schemeClr val="accent6"/>
              </a:solidFill>
              <a:latin typeface="Lato"/>
              <a:ea typeface="Lato"/>
              <a:cs typeface="Lato"/>
              <a:sym typeface="Lato"/>
            </a:endParaRPr>
          </a:p>
          <a:p>
            <a:pPr indent="0" lvl="0" marL="0" rtl="0" algn="l">
              <a:spcBef>
                <a:spcPts val="0"/>
              </a:spcBef>
              <a:spcAft>
                <a:spcPts val="0"/>
              </a:spcAft>
              <a:buNone/>
            </a:pPr>
            <a:r>
              <a:rPr lang="en" sz="1500">
                <a:solidFill>
                  <a:schemeClr val="accent6"/>
                </a:solidFill>
                <a:latin typeface="Lato"/>
                <a:ea typeface="Lato"/>
                <a:cs typeface="Lato"/>
                <a:sym typeface="Lato"/>
              </a:rPr>
              <a:t>Gateway Community &amp; Technical College</a:t>
            </a:r>
            <a:endParaRPr sz="1500">
              <a:solidFill>
                <a:schemeClr val="accent6"/>
              </a:solidFill>
              <a:latin typeface="Lato"/>
              <a:ea typeface="Lato"/>
              <a:cs typeface="Lato"/>
              <a:sym typeface="Lato"/>
            </a:endParaRPr>
          </a:p>
        </p:txBody>
      </p:sp>
      <p:pic>
        <p:nvPicPr>
          <p:cNvPr id="969" name="Google Shape;969;p104" title="marks and quotes (17).png"/>
          <p:cNvPicPr preferRelativeResize="0"/>
          <p:nvPr/>
        </p:nvPicPr>
        <p:blipFill rotWithShape="1">
          <a:blip r:embed="rId5">
            <a:alphaModFix/>
          </a:blip>
          <a:srcRect b="11566" l="28976" r="34850" t="12093"/>
          <a:stretch/>
        </p:blipFill>
        <p:spPr>
          <a:xfrm rot="-593643">
            <a:off x="1021425" y="1796000"/>
            <a:ext cx="2187221" cy="2770024"/>
          </a:xfrm>
          <a:prstGeom prst="rect">
            <a:avLst/>
          </a:prstGeom>
          <a:noFill/>
          <a:ln>
            <a:noFill/>
          </a:ln>
        </p:spPr>
      </p:pic>
      <p:pic>
        <p:nvPicPr>
          <p:cNvPr id="970" name="Google Shape;970;p104" title="28.png"/>
          <p:cNvPicPr preferRelativeResize="0"/>
          <p:nvPr/>
        </p:nvPicPr>
        <p:blipFill rotWithShape="1">
          <a:blip r:embed="rId6">
            <a:alphaModFix/>
          </a:blip>
          <a:srcRect b="2661" l="49053" r="3726" t="61625"/>
          <a:stretch/>
        </p:blipFill>
        <p:spPr>
          <a:xfrm flipH="1" rot="-1436502">
            <a:off x="2801838" y="1671320"/>
            <a:ext cx="1626525" cy="738237"/>
          </a:xfrm>
          <a:prstGeom prst="rect">
            <a:avLst/>
          </a:prstGeom>
          <a:noFill/>
          <a:ln>
            <a:noFill/>
          </a:ln>
        </p:spPr>
      </p:pic>
      <p:pic>
        <p:nvPicPr>
          <p:cNvPr id="971" name="Google Shape;971;p104" title="40.png"/>
          <p:cNvPicPr preferRelativeResize="0"/>
          <p:nvPr/>
        </p:nvPicPr>
        <p:blipFill rotWithShape="1">
          <a:blip r:embed="rId7">
            <a:alphaModFix/>
          </a:blip>
          <a:srcRect b="80028" l="55719" r="0" t="12065"/>
          <a:stretch/>
        </p:blipFill>
        <p:spPr>
          <a:xfrm>
            <a:off x="110850" y="186975"/>
            <a:ext cx="2521902" cy="2702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105"/>
          <p:cNvSpPr/>
          <p:nvPr/>
        </p:nvSpPr>
        <p:spPr>
          <a:xfrm>
            <a:off x="649500" y="2120000"/>
            <a:ext cx="4301400" cy="1999200"/>
          </a:xfrm>
          <a:prstGeom prst="corner">
            <a:avLst>
              <a:gd fmla="val 58037" name="adj1"/>
              <a:gd fmla="val 187055" name="adj2"/>
            </a:avLst>
          </a:prstGeom>
          <a:solidFill>
            <a:schemeClr val="lt1"/>
          </a:solidFill>
          <a:ln cap="flat" cmpd="sng" w="22625">
            <a:solidFill>
              <a:srgbClr val="000000"/>
            </a:solidFill>
            <a:prstDash val="solid"/>
            <a:round/>
            <a:headEnd len="sm" w="sm" type="none"/>
            <a:tailEnd len="sm" w="sm" type="none"/>
          </a:ln>
          <a:effectLst>
            <a:outerShdw rotWithShape="0" algn="bl" dir="7920000" dist="113126">
              <a:srgbClr val="000000"/>
            </a:outerShdw>
          </a:effectLst>
        </p:spPr>
        <p:txBody>
          <a:bodyPr anchorCtr="0" anchor="b" bIns="108575" lIns="108575" spcFirstLastPara="1" rIns="108575" wrap="square" tIns="108575">
            <a:noAutofit/>
          </a:bodyPr>
          <a:lstStyle/>
          <a:p>
            <a:pPr indent="0" lvl="0" marL="0" rtl="0" algn="l">
              <a:lnSpc>
                <a:spcPct val="90000"/>
              </a:lnSpc>
              <a:spcBef>
                <a:spcPts val="0"/>
              </a:spcBef>
              <a:spcAft>
                <a:spcPts val="0"/>
              </a:spcAft>
              <a:buNone/>
            </a:pPr>
            <a:r>
              <a:t/>
            </a:r>
            <a:endParaRPr sz="3325">
              <a:solidFill>
                <a:srgbClr val="434343"/>
              </a:solidFill>
              <a:latin typeface="Roboto"/>
              <a:ea typeface="Roboto"/>
              <a:cs typeface="Roboto"/>
              <a:sym typeface="Roboto"/>
            </a:endParaRPr>
          </a:p>
        </p:txBody>
      </p:sp>
      <p:sp>
        <p:nvSpPr>
          <p:cNvPr id="977" name="Google Shape;977;p105"/>
          <p:cNvSpPr txBox="1"/>
          <p:nvPr/>
        </p:nvSpPr>
        <p:spPr>
          <a:xfrm>
            <a:off x="666800" y="2182225"/>
            <a:ext cx="4899600" cy="1799700"/>
          </a:xfrm>
          <a:prstGeom prst="rect">
            <a:avLst/>
          </a:prstGeom>
          <a:noFill/>
          <a:ln>
            <a:noFill/>
          </a:ln>
        </p:spPr>
        <p:txBody>
          <a:bodyPr anchorCtr="0" anchor="ctr" bIns="54275" lIns="108575" spcFirstLastPara="1" rIns="108575" wrap="square" tIns="54275">
            <a:spAutoFit/>
          </a:bodyPr>
          <a:lstStyle/>
          <a:p>
            <a:pPr indent="0" lvl="0" marL="0" rtl="0" algn="l">
              <a:lnSpc>
                <a:spcPct val="115000"/>
              </a:lnSpc>
              <a:spcBef>
                <a:spcPts val="0"/>
              </a:spcBef>
              <a:spcAft>
                <a:spcPts val="0"/>
              </a:spcAft>
              <a:buNone/>
            </a:pPr>
            <a:r>
              <a:rPr b="1" lang="en" sz="5107">
                <a:latin typeface="Lato"/>
                <a:ea typeface="Lato"/>
                <a:cs typeface="Lato"/>
                <a:sym typeface="Lato"/>
              </a:rPr>
              <a:t>Prevalence</a:t>
            </a:r>
            <a:endParaRPr b="1" sz="5107">
              <a:latin typeface="Lato"/>
              <a:ea typeface="Lato"/>
              <a:cs typeface="Lato"/>
              <a:sym typeface="Lato"/>
            </a:endParaRPr>
          </a:p>
          <a:p>
            <a:pPr indent="0" lvl="0" marL="0" rtl="0" algn="l">
              <a:lnSpc>
                <a:spcPct val="115000"/>
              </a:lnSpc>
              <a:spcBef>
                <a:spcPts val="0"/>
              </a:spcBef>
              <a:spcAft>
                <a:spcPts val="0"/>
              </a:spcAft>
              <a:buNone/>
            </a:pPr>
            <a:r>
              <a:rPr b="1" lang="en" sz="5107">
                <a:latin typeface="Lato"/>
                <a:ea typeface="Lato"/>
                <a:cs typeface="Lato"/>
                <a:sym typeface="Lato"/>
              </a:rPr>
              <a:t>and Impacts</a:t>
            </a:r>
            <a:endParaRPr b="1" sz="5938">
              <a:latin typeface="Roboto"/>
              <a:ea typeface="Roboto"/>
              <a:cs typeface="Roboto"/>
              <a:sym typeface="Roboto"/>
            </a:endParaRPr>
          </a:p>
        </p:txBody>
      </p:sp>
      <p:sp>
        <p:nvSpPr>
          <p:cNvPr id="978" name="Google Shape;978;p105"/>
          <p:cNvSpPr txBox="1"/>
          <p:nvPr/>
        </p:nvSpPr>
        <p:spPr>
          <a:xfrm>
            <a:off x="649502" y="560291"/>
            <a:ext cx="691800" cy="426900"/>
          </a:xfrm>
          <a:prstGeom prst="rect">
            <a:avLst/>
          </a:prstGeom>
          <a:solidFill>
            <a:schemeClr val="lt1"/>
          </a:solidFill>
          <a:ln cap="flat" cmpd="sng" w="22625">
            <a:solidFill>
              <a:srgbClr val="000000"/>
            </a:solidFill>
            <a:prstDash val="solid"/>
            <a:round/>
            <a:headEnd len="sm" w="sm" type="none"/>
            <a:tailEnd len="sm" w="sm" type="none"/>
          </a:ln>
          <a:effectLst>
            <a:outerShdw rotWithShape="0" algn="bl" dir="7740000" dist="90501">
              <a:srgbClr val="000000"/>
            </a:outerShdw>
          </a:effectLst>
        </p:spPr>
        <p:txBody>
          <a:bodyPr anchorCtr="0" anchor="ctr" bIns="54275" lIns="108575" spcFirstLastPara="1" rIns="108575" wrap="square" tIns="54275">
            <a:noAutofit/>
          </a:bodyPr>
          <a:lstStyle/>
          <a:p>
            <a:pPr indent="0" lvl="0" marL="0" rtl="0" algn="l">
              <a:spcBef>
                <a:spcPts val="0"/>
              </a:spcBef>
              <a:spcAft>
                <a:spcPts val="0"/>
              </a:spcAft>
              <a:buNone/>
            </a:pPr>
            <a:r>
              <a:rPr lang="en" sz="2263">
                <a:latin typeface="Lato"/>
                <a:ea typeface="Lato"/>
                <a:cs typeface="Lato"/>
                <a:sym typeface="Lato"/>
              </a:rPr>
              <a:t>02</a:t>
            </a:r>
            <a:endParaRPr sz="2263">
              <a:solidFill>
                <a:srgbClr val="000000"/>
              </a:solidFill>
              <a:latin typeface="Lato"/>
              <a:ea typeface="Lato"/>
              <a:cs typeface="Lato"/>
              <a:sym typeface="Lato"/>
            </a:endParaRPr>
          </a:p>
        </p:txBody>
      </p:sp>
      <p:sp>
        <p:nvSpPr>
          <p:cNvPr id="979" name="Google Shape;979;p105"/>
          <p:cNvSpPr txBox="1"/>
          <p:nvPr/>
        </p:nvSpPr>
        <p:spPr>
          <a:xfrm>
            <a:off x="649488" y="1288300"/>
            <a:ext cx="4301400" cy="530700"/>
          </a:xfrm>
          <a:prstGeom prst="rect">
            <a:avLst/>
          </a:prstGeom>
          <a:solidFill>
            <a:schemeClr val="lt1"/>
          </a:solidFill>
          <a:ln cap="flat" cmpd="sng" w="19050">
            <a:solidFill>
              <a:srgbClr val="000000"/>
            </a:solidFill>
            <a:prstDash val="solid"/>
            <a:round/>
            <a:headEnd len="sm" w="sm" type="none"/>
            <a:tailEnd len="sm" w="sm" type="none"/>
          </a:ln>
          <a:effectLst>
            <a:outerShdw rotWithShape="0" algn="bl" dir="7740000" dist="76200">
              <a:srgbClr val="000000"/>
            </a:outerShdw>
          </a:effectLst>
        </p:spPr>
        <p:txBody>
          <a:bodyPr anchorCtr="0" anchor="ctr" bIns="45700" lIns="91425" spcFirstLastPara="1" rIns="91425" wrap="square" tIns="45700">
            <a:noAutofit/>
          </a:bodyPr>
          <a:lstStyle/>
          <a:p>
            <a:pPr indent="0" lvl="0" marL="0" rtl="0" algn="l">
              <a:spcBef>
                <a:spcPts val="0"/>
              </a:spcBef>
              <a:spcAft>
                <a:spcPts val="0"/>
              </a:spcAft>
              <a:buNone/>
            </a:pPr>
            <a:r>
              <a:rPr b="1" lang="en" sz="2250">
                <a:latin typeface="Lato"/>
                <a:ea typeface="Lato"/>
                <a:cs typeface="Lato"/>
                <a:sym typeface="Lato"/>
              </a:rPr>
              <a:t>Student Basic Needs Insecurity</a:t>
            </a:r>
            <a:endParaRPr b="1" sz="2250">
              <a:latin typeface="Lato"/>
              <a:ea typeface="Lato"/>
              <a:cs typeface="Lato"/>
              <a:sym typeface="Lato"/>
            </a:endParaRPr>
          </a:p>
        </p:txBody>
      </p:sp>
      <p:pic>
        <p:nvPicPr>
          <p:cNvPr id="980" name="Google Shape;980;p105" title="markings (41).png"/>
          <p:cNvPicPr preferRelativeResize="0"/>
          <p:nvPr/>
        </p:nvPicPr>
        <p:blipFill rotWithShape="1">
          <a:blip r:embed="rId3">
            <a:alphaModFix/>
          </a:blip>
          <a:srcRect b="4957" l="4734" r="64627" t="56163"/>
          <a:stretch/>
        </p:blipFill>
        <p:spPr>
          <a:xfrm>
            <a:off x="7483975" y="3037025"/>
            <a:ext cx="1660025" cy="21064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84" name="Shape 984"/>
        <p:cNvGrpSpPr/>
        <p:nvPr/>
      </p:nvGrpSpPr>
      <p:grpSpPr>
        <a:xfrm>
          <a:off x="0" y="0"/>
          <a:ext cx="0" cy="0"/>
          <a:chOff x="0" y="0"/>
          <a:chExt cx="0" cy="0"/>
        </a:xfrm>
      </p:grpSpPr>
      <p:grpSp>
        <p:nvGrpSpPr>
          <p:cNvPr id="985" name="Google Shape;985;p106"/>
          <p:cNvGrpSpPr/>
          <p:nvPr/>
        </p:nvGrpSpPr>
        <p:grpSpPr>
          <a:xfrm>
            <a:off x="382735" y="147671"/>
            <a:ext cx="4160218" cy="878210"/>
            <a:chOff x="1626905" y="2060908"/>
            <a:chExt cx="4870880" cy="1028469"/>
          </a:xfrm>
        </p:grpSpPr>
        <p:sp>
          <p:nvSpPr>
            <p:cNvPr id="986" name="Google Shape;986;p106"/>
            <p:cNvSpPr/>
            <p:nvPr/>
          </p:nvSpPr>
          <p:spPr>
            <a:xfrm>
              <a:off x="3770303" y="2121516"/>
              <a:ext cx="2493600" cy="664200"/>
            </a:xfrm>
            <a:prstGeom prst="rect">
              <a:avLst/>
            </a:prstGeom>
            <a:solidFill>
              <a:schemeClr val="lt2"/>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987" name="Google Shape;987;p106"/>
            <p:cNvSpPr/>
            <p:nvPr/>
          </p:nvSpPr>
          <p:spPr>
            <a:xfrm>
              <a:off x="3721579" y="2074580"/>
              <a:ext cx="129900" cy="1350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988" name="Google Shape;988;p106"/>
            <p:cNvSpPr/>
            <p:nvPr/>
          </p:nvSpPr>
          <p:spPr>
            <a:xfrm>
              <a:off x="6182712" y="2060908"/>
              <a:ext cx="129900" cy="1350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989" name="Google Shape;989;p106"/>
            <p:cNvSpPr/>
            <p:nvPr/>
          </p:nvSpPr>
          <p:spPr>
            <a:xfrm>
              <a:off x="6182712" y="2708809"/>
              <a:ext cx="129900" cy="1350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990" name="Google Shape;990;p106"/>
            <p:cNvSpPr/>
            <p:nvPr/>
          </p:nvSpPr>
          <p:spPr>
            <a:xfrm>
              <a:off x="3721579" y="2703715"/>
              <a:ext cx="129900" cy="1452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rPr lang="en" sz="1196">
                  <a:solidFill>
                    <a:srgbClr val="000000"/>
                  </a:solidFill>
                  <a:latin typeface="Lexend"/>
                  <a:ea typeface="Lexend"/>
                  <a:cs typeface="Lexend"/>
                  <a:sym typeface="Lexend"/>
                </a:rPr>
                <a:t> </a:t>
              </a:r>
              <a:endParaRPr sz="1196">
                <a:solidFill>
                  <a:srgbClr val="000000"/>
                </a:solidFill>
                <a:latin typeface="Lexend"/>
                <a:ea typeface="Lexend"/>
                <a:cs typeface="Lexend"/>
                <a:sym typeface="Lexend"/>
              </a:endParaRPr>
            </a:p>
          </p:txBody>
        </p:sp>
        <p:sp>
          <p:nvSpPr>
            <p:cNvPr id="991" name="Google Shape;991;p106"/>
            <p:cNvSpPr/>
            <p:nvPr/>
          </p:nvSpPr>
          <p:spPr>
            <a:xfrm rot="-2343705">
              <a:off x="6183169" y="2757787"/>
              <a:ext cx="260194" cy="277543"/>
            </a:xfrm>
            <a:custGeom>
              <a:rect b="b" l="l" r="r" t="t"/>
              <a:pathLst>
                <a:path extrusionOk="0" h="5504" w="5206">
                  <a:moveTo>
                    <a:pt x="2726" y="0"/>
                  </a:moveTo>
                  <a:lnTo>
                    <a:pt x="0" y="5493"/>
                  </a:lnTo>
                  <a:lnTo>
                    <a:pt x="2591" y="4653"/>
                  </a:lnTo>
                  <a:lnTo>
                    <a:pt x="5206" y="5504"/>
                  </a:lnTo>
                  <a:close/>
                </a:path>
              </a:pathLst>
            </a:custGeom>
            <a:solidFill>
              <a:srgbClr val="FFFFFF"/>
            </a:solidFill>
            <a:ln cap="flat" cmpd="sng" w="8150">
              <a:solidFill>
                <a:srgbClr val="4F4F4F"/>
              </a:solidFill>
              <a:prstDash val="solid"/>
              <a:round/>
              <a:headEnd len="med" w="med" type="none"/>
              <a:tailEnd len="med" w="med" type="none"/>
            </a:ln>
          </p:spPr>
        </p:sp>
        <p:sp>
          <p:nvSpPr>
            <p:cNvPr id="992" name="Google Shape;992;p106"/>
            <p:cNvSpPr txBox="1"/>
            <p:nvPr/>
          </p:nvSpPr>
          <p:spPr>
            <a:xfrm>
              <a:off x="1626905" y="2124678"/>
              <a:ext cx="2140500" cy="657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3514">
                  <a:solidFill>
                    <a:srgbClr val="E5F7FF"/>
                  </a:solidFill>
                  <a:latin typeface="Lato"/>
                  <a:ea typeface="Lato"/>
                  <a:cs typeface="Lato"/>
                  <a:sym typeface="Lato"/>
                </a:rPr>
                <a:t>National</a:t>
              </a:r>
              <a:r>
                <a:rPr lang="en" sz="4014">
                  <a:solidFill>
                    <a:srgbClr val="E5F7FF"/>
                  </a:solidFill>
                  <a:latin typeface="Lato"/>
                  <a:ea typeface="Lato"/>
                  <a:cs typeface="Lato"/>
                  <a:sym typeface="Lato"/>
                </a:rPr>
                <a:t> </a:t>
              </a:r>
              <a:endParaRPr sz="4014">
                <a:solidFill>
                  <a:srgbClr val="E5F7FF"/>
                </a:solidFill>
                <a:latin typeface="Lato"/>
                <a:ea typeface="Lato"/>
                <a:cs typeface="Lato"/>
                <a:sym typeface="Lato"/>
              </a:endParaRPr>
            </a:p>
          </p:txBody>
        </p:sp>
        <p:sp>
          <p:nvSpPr>
            <p:cNvPr id="993" name="Google Shape;993;p106"/>
            <p:cNvSpPr txBox="1"/>
            <p:nvPr/>
          </p:nvSpPr>
          <p:spPr>
            <a:xfrm>
              <a:off x="3905446" y="2195910"/>
              <a:ext cx="2223300" cy="515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939"/>
                <a:buFont typeface="Arial"/>
                <a:buNone/>
              </a:pPr>
              <a:r>
                <a:rPr b="1" lang="en" sz="3514">
                  <a:solidFill>
                    <a:schemeClr val="dk1"/>
                  </a:solidFill>
                  <a:latin typeface="Lato"/>
                  <a:ea typeface="Lato"/>
                  <a:cs typeface="Lato"/>
                  <a:sym typeface="Lato"/>
                </a:rPr>
                <a:t>Statistics</a:t>
              </a:r>
              <a:endParaRPr b="1" sz="3514">
                <a:solidFill>
                  <a:schemeClr val="dk1"/>
                </a:solidFill>
                <a:latin typeface="Lato"/>
                <a:ea typeface="Lato"/>
                <a:cs typeface="Lato"/>
                <a:sym typeface="Lato"/>
              </a:endParaRPr>
            </a:p>
          </p:txBody>
        </p:sp>
      </p:grpSp>
      <p:pic>
        <p:nvPicPr>
          <p:cNvPr id="994" name="Google Shape;994;p106" title="markings (9).png"/>
          <p:cNvPicPr preferRelativeResize="0"/>
          <p:nvPr/>
        </p:nvPicPr>
        <p:blipFill rotWithShape="1">
          <a:blip r:embed="rId3">
            <a:alphaModFix/>
          </a:blip>
          <a:srcRect b="26947" l="7048" r="7108" t="6989"/>
          <a:stretch/>
        </p:blipFill>
        <p:spPr>
          <a:xfrm>
            <a:off x="4189875" y="1255788"/>
            <a:ext cx="2147901" cy="1831899"/>
          </a:xfrm>
          <a:prstGeom prst="rect">
            <a:avLst/>
          </a:prstGeom>
          <a:noFill/>
          <a:ln>
            <a:noFill/>
          </a:ln>
        </p:spPr>
      </p:pic>
      <p:sp>
        <p:nvSpPr>
          <p:cNvPr id="995" name="Google Shape;995;p106"/>
          <p:cNvSpPr txBox="1"/>
          <p:nvPr/>
        </p:nvSpPr>
        <p:spPr>
          <a:xfrm>
            <a:off x="6471025" y="1217888"/>
            <a:ext cx="2148000" cy="190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lt1"/>
                </a:solidFill>
                <a:latin typeface="Lato"/>
                <a:ea typeface="Lato"/>
                <a:cs typeface="Lato"/>
                <a:sym typeface="Lato"/>
              </a:rPr>
              <a:t>1 in 4 </a:t>
            </a:r>
            <a:r>
              <a:rPr b="1" lang="en" sz="2200">
                <a:solidFill>
                  <a:schemeClr val="lt1"/>
                </a:solidFill>
                <a:latin typeface="Lato"/>
                <a:ea typeface="Lato"/>
                <a:cs typeface="Lato"/>
                <a:sym typeface="Lato"/>
              </a:rPr>
              <a:t>undergraduate students</a:t>
            </a:r>
            <a:r>
              <a:rPr lang="en" sz="2200">
                <a:solidFill>
                  <a:schemeClr val="lt1"/>
                </a:solidFill>
                <a:latin typeface="Lato"/>
                <a:ea typeface="Lato"/>
                <a:cs typeface="Lato"/>
                <a:sym typeface="Lato"/>
              </a:rPr>
              <a:t> experience </a:t>
            </a:r>
            <a:r>
              <a:rPr b="1" lang="en" sz="2200">
                <a:solidFill>
                  <a:schemeClr val="lt1"/>
                </a:solidFill>
                <a:latin typeface="Lato"/>
                <a:ea typeface="Lato"/>
                <a:cs typeface="Lato"/>
                <a:sym typeface="Lato"/>
              </a:rPr>
              <a:t>food insecurity</a:t>
            </a:r>
            <a:r>
              <a:rPr lang="en" sz="2200">
                <a:solidFill>
                  <a:schemeClr val="lt1"/>
                </a:solidFill>
                <a:latin typeface="Lato"/>
                <a:ea typeface="Lato"/>
                <a:cs typeface="Lato"/>
                <a:sym typeface="Lato"/>
              </a:rPr>
              <a:t>.</a:t>
            </a:r>
            <a:endParaRPr sz="2200">
              <a:solidFill>
                <a:schemeClr val="lt1"/>
              </a:solidFill>
              <a:latin typeface="Lato"/>
              <a:ea typeface="Lato"/>
              <a:cs typeface="Lato"/>
              <a:sym typeface="Lato"/>
            </a:endParaRPr>
          </a:p>
        </p:txBody>
      </p:sp>
      <p:sp>
        <p:nvSpPr>
          <p:cNvPr id="996" name="Google Shape;996;p106"/>
          <p:cNvSpPr/>
          <p:nvPr/>
        </p:nvSpPr>
        <p:spPr>
          <a:xfrm>
            <a:off x="4189876" y="3188813"/>
            <a:ext cx="4346400" cy="14805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997" name="Google Shape;997;p106"/>
          <p:cNvSpPr txBox="1"/>
          <p:nvPr/>
        </p:nvSpPr>
        <p:spPr>
          <a:xfrm>
            <a:off x="4229700" y="3159414"/>
            <a:ext cx="44571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200">
                <a:solidFill>
                  <a:schemeClr val="dk1"/>
                </a:solidFill>
                <a:latin typeface="Lato"/>
                <a:ea typeface="Lato"/>
                <a:cs typeface="Lato"/>
                <a:sym typeface="Lato"/>
              </a:rPr>
              <a:t>Undergraduate students experienced food insecurity at twice the rate of all U.S. households.</a:t>
            </a:r>
            <a:endParaRPr b="1" sz="2200">
              <a:solidFill>
                <a:schemeClr val="dk1"/>
              </a:solidFill>
              <a:latin typeface="Lato"/>
              <a:ea typeface="Lato"/>
              <a:cs typeface="Lato"/>
              <a:sym typeface="Lato"/>
            </a:endParaRPr>
          </a:p>
        </p:txBody>
      </p:sp>
      <p:pic>
        <p:nvPicPr>
          <p:cNvPr id="998" name="Google Shape;998;p106" title="markings (14).png"/>
          <p:cNvPicPr preferRelativeResize="0"/>
          <p:nvPr/>
        </p:nvPicPr>
        <p:blipFill rotWithShape="1">
          <a:blip r:embed="rId4">
            <a:alphaModFix/>
          </a:blip>
          <a:srcRect b="14494" l="0" r="0" t="19894"/>
          <a:stretch/>
        </p:blipFill>
        <p:spPr>
          <a:xfrm>
            <a:off x="455313" y="772238"/>
            <a:ext cx="3102475" cy="2057975"/>
          </a:xfrm>
          <a:prstGeom prst="rect">
            <a:avLst/>
          </a:prstGeom>
          <a:noFill/>
          <a:ln>
            <a:noFill/>
          </a:ln>
        </p:spPr>
      </p:pic>
      <p:sp>
        <p:nvSpPr>
          <p:cNvPr id="999" name="Google Shape;999;p106"/>
          <p:cNvSpPr/>
          <p:nvPr/>
        </p:nvSpPr>
        <p:spPr>
          <a:xfrm>
            <a:off x="374075" y="2830225"/>
            <a:ext cx="1710600" cy="543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00" name="Google Shape;1000;p106"/>
          <p:cNvSpPr txBox="1"/>
          <p:nvPr/>
        </p:nvSpPr>
        <p:spPr>
          <a:xfrm>
            <a:off x="374000" y="2830225"/>
            <a:ext cx="1710600" cy="48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Lato"/>
                <a:ea typeface="Lato"/>
                <a:cs typeface="Lato"/>
                <a:sym typeface="Lato"/>
              </a:rPr>
              <a:t>4.3 million</a:t>
            </a:r>
            <a:endParaRPr sz="2500">
              <a:solidFill>
                <a:schemeClr val="dk1"/>
              </a:solidFill>
              <a:latin typeface="Lato"/>
              <a:ea typeface="Lato"/>
              <a:cs typeface="Lato"/>
              <a:sym typeface="Lato"/>
            </a:endParaRPr>
          </a:p>
        </p:txBody>
      </p:sp>
      <p:sp>
        <p:nvSpPr>
          <p:cNvPr id="1001" name="Google Shape;1001;p106"/>
          <p:cNvSpPr txBox="1"/>
          <p:nvPr/>
        </p:nvSpPr>
        <p:spPr>
          <a:xfrm>
            <a:off x="2142050" y="2958475"/>
            <a:ext cx="1344900" cy="413700"/>
          </a:xfrm>
          <a:prstGeom prst="rect">
            <a:avLst/>
          </a:prstGeom>
          <a:noFill/>
          <a:ln>
            <a:noFill/>
          </a:ln>
        </p:spPr>
        <p:txBody>
          <a:bodyPr anchorCtr="0" anchor="t" bIns="0" lIns="0" spcFirstLastPara="1" rIns="0" wrap="square" tIns="0">
            <a:noAutofit/>
          </a:bodyPr>
          <a:lstStyle/>
          <a:p>
            <a:pPr indent="9144" lvl="0" marL="0" rtl="0" algn="l">
              <a:spcBef>
                <a:spcPts val="0"/>
              </a:spcBef>
              <a:spcAft>
                <a:spcPts val="0"/>
              </a:spcAft>
              <a:buNone/>
            </a:pPr>
            <a:r>
              <a:rPr b="1" lang="en" sz="2700">
                <a:solidFill>
                  <a:schemeClr val="lt1"/>
                </a:solidFill>
                <a:latin typeface="Lato"/>
                <a:ea typeface="Lato"/>
                <a:cs typeface="Lato"/>
                <a:sym typeface="Lato"/>
              </a:rPr>
              <a:t>students</a:t>
            </a:r>
            <a:endParaRPr sz="2700">
              <a:solidFill>
                <a:schemeClr val="lt1"/>
              </a:solidFill>
              <a:latin typeface="Lato"/>
              <a:ea typeface="Lato"/>
              <a:cs typeface="Lato"/>
              <a:sym typeface="Lato"/>
            </a:endParaRPr>
          </a:p>
        </p:txBody>
      </p:sp>
      <p:sp>
        <p:nvSpPr>
          <p:cNvPr id="1002" name="Google Shape;1002;p106"/>
          <p:cNvSpPr txBox="1"/>
          <p:nvPr/>
        </p:nvSpPr>
        <p:spPr>
          <a:xfrm>
            <a:off x="252313" y="3314125"/>
            <a:ext cx="3508500" cy="48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aren’t getting enough to eat.</a:t>
            </a:r>
            <a:endParaRPr sz="22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003" name="Google Shape;1003;p106"/>
          <p:cNvSpPr/>
          <p:nvPr/>
        </p:nvSpPr>
        <p:spPr>
          <a:xfrm>
            <a:off x="374063" y="3919450"/>
            <a:ext cx="1710600" cy="543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04" name="Google Shape;1004;p106"/>
          <p:cNvSpPr txBox="1"/>
          <p:nvPr/>
        </p:nvSpPr>
        <p:spPr>
          <a:xfrm>
            <a:off x="373988" y="3919450"/>
            <a:ext cx="1710600" cy="48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Lato"/>
                <a:ea typeface="Lato"/>
                <a:cs typeface="Lato"/>
                <a:sym typeface="Lato"/>
              </a:rPr>
              <a:t>1</a:t>
            </a:r>
            <a:r>
              <a:rPr b="1" lang="en" sz="2500">
                <a:solidFill>
                  <a:schemeClr val="dk1"/>
                </a:solidFill>
                <a:latin typeface="Lato"/>
                <a:ea typeface="Lato"/>
                <a:cs typeface="Lato"/>
                <a:sym typeface="Lato"/>
              </a:rPr>
              <a:t>.5 million</a:t>
            </a:r>
            <a:endParaRPr sz="2500">
              <a:solidFill>
                <a:schemeClr val="dk1"/>
              </a:solidFill>
              <a:latin typeface="Lato"/>
              <a:ea typeface="Lato"/>
              <a:cs typeface="Lato"/>
              <a:sym typeface="Lato"/>
            </a:endParaRPr>
          </a:p>
        </p:txBody>
      </p:sp>
      <p:sp>
        <p:nvSpPr>
          <p:cNvPr id="1005" name="Google Shape;1005;p106"/>
          <p:cNvSpPr txBox="1"/>
          <p:nvPr/>
        </p:nvSpPr>
        <p:spPr>
          <a:xfrm>
            <a:off x="2142038" y="4047700"/>
            <a:ext cx="1344900" cy="413700"/>
          </a:xfrm>
          <a:prstGeom prst="rect">
            <a:avLst/>
          </a:prstGeom>
          <a:noFill/>
          <a:ln>
            <a:noFill/>
          </a:ln>
        </p:spPr>
        <p:txBody>
          <a:bodyPr anchorCtr="0" anchor="t" bIns="0" lIns="0" spcFirstLastPara="1" rIns="0" wrap="square" tIns="0">
            <a:noAutofit/>
          </a:bodyPr>
          <a:lstStyle/>
          <a:p>
            <a:pPr indent="9144" lvl="0" marL="0" rtl="0" algn="l">
              <a:spcBef>
                <a:spcPts val="0"/>
              </a:spcBef>
              <a:spcAft>
                <a:spcPts val="0"/>
              </a:spcAft>
              <a:buNone/>
            </a:pPr>
            <a:r>
              <a:rPr b="1" lang="en" sz="2700">
                <a:solidFill>
                  <a:schemeClr val="lt1"/>
                </a:solidFill>
                <a:latin typeface="Lato"/>
                <a:ea typeface="Lato"/>
                <a:cs typeface="Lato"/>
                <a:sym typeface="Lato"/>
              </a:rPr>
              <a:t>students</a:t>
            </a:r>
            <a:endParaRPr sz="2700">
              <a:solidFill>
                <a:schemeClr val="lt1"/>
              </a:solidFill>
              <a:latin typeface="Lato"/>
              <a:ea typeface="Lato"/>
              <a:cs typeface="Lato"/>
              <a:sym typeface="Lato"/>
            </a:endParaRPr>
          </a:p>
        </p:txBody>
      </p:sp>
      <p:sp>
        <p:nvSpPr>
          <p:cNvPr id="1006" name="Google Shape;1006;p106"/>
          <p:cNvSpPr txBox="1"/>
          <p:nvPr/>
        </p:nvSpPr>
        <p:spPr>
          <a:xfrm>
            <a:off x="252300" y="4403350"/>
            <a:ext cx="3508500" cy="483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are homeless.</a:t>
            </a:r>
            <a:endParaRPr sz="22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007" name="Google Shape;1007;p106"/>
          <p:cNvSpPr/>
          <p:nvPr/>
        </p:nvSpPr>
        <p:spPr>
          <a:xfrm>
            <a:off x="695152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08" name="Google Shape;1008;p106"/>
          <p:cNvSpPr/>
          <p:nvPr/>
        </p:nvSpPr>
        <p:spPr>
          <a:xfrm>
            <a:off x="721055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09" name="Google Shape;1009;p106"/>
          <p:cNvSpPr/>
          <p:nvPr/>
        </p:nvSpPr>
        <p:spPr>
          <a:xfrm>
            <a:off x="746957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10" name="Google Shape;1010;p106"/>
          <p:cNvSpPr/>
          <p:nvPr/>
        </p:nvSpPr>
        <p:spPr>
          <a:xfrm>
            <a:off x="772860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11" name="Google Shape;1011;p106"/>
          <p:cNvSpPr/>
          <p:nvPr/>
        </p:nvSpPr>
        <p:spPr>
          <a:xfrm>
            <a:off x="798762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12" name="Google Shape;1012;p106"/>
          <p:cNvSpPr/>
          <p:nvPr/>
        </p:nvSpPr>
        <p:spPr>
          <a:xfrm>
            <a:off x="824665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13" name="Google Shape;1013;p106"/>
          <p:cNvSpPr/>
          <p:nvPr/>
        </p:nvSpPr>
        <p:spPr>
          <a:xfrm>
            <a:off x="850567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14" name="Google Shape;1014;p106"/>
          <p:cNvSpPr/>
          <p:nvPr/>
        </p:nvSpPr>
        <p:spPr>
          <a:xfrm>
            <a:off x="876470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15" name="Google Shape;1015;p106"/>
          <p:cNvSpPr txBox="1"/>
          <p:nvPr/>
        </p:nvSpPr>
        <p:spPr>
          <a:xfrm>
            <a:off x="4189875" y="4669313"/>
            <a:ext cx="3176700" cy="29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rgbClr val="F2EEE8"/>
                </a:solidFill>
                <a:latin typeface="Lato Light"/>
                <a:ea typeface="Lato Light"/>
                <a:cs typeface="Lato Light"/>
                <a:sym typeface="Lato Light"/>
              </a:rPr>
              <a:t>Source:</a:t>
            </a:r>
            <a:r>
              <a:rPr lang="en" sz="1000">
                <a:solidFill>
                  <a:srgbClr val="F2EEE8"/>
                </a:solidFill>
                <a:latin typeface="Lato Light"/>
                <a:ea typeface="Lato Light"/>
                <a:cs typeface="Lato Light"/>
                <a:sym typeface="Lato Light"/>
              </a:rPr>
              <a:t> National Postsecondary Student Aid Survey</a:t>
            </a:r>
            <a:endParaRPr sz="1000">
              <a:solidFill>
                <a:srgbClr val="F2EEE8"/>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9" name="Shape 1019"/>
        <p:cNvGrpSpPr/>
        <p:nvPr/>
      </p:nvGrpSpPr>
      <p:grpSpPr>
        <a:xfrm>
          <a:off x="0" y="0"/>
          <a:ext cx="0" cy="0"/>
          <a:chOff x="0" y="0"/>
          <a:chExt cx="0" cy="0"/>
        </a:xfrm>
      </p:grpSpPr>
      <p:grpSp>
        <p:nvGrpSpPr>
          <p:cNvPr id="1020" name="Google Shape;1020;p107"/>
          <p:cNvGrpSpPr/>
          <p:nvPr/>
        </p:nvGrpSpPr>
        <p:grpSpPr>
          <a:xfrm>
            <a:off x="374087" y="288120"/>
            <a:ext cx="4484612" cy="866535"/>
            <a:chOff x="1626905" y="2074580"/>
            <a:chExt cx="4619026" cy="1014797"/>
          </a:xfrm>
        </p:grpSpPr>
        <p:sp>
          <p:nvSpPr>
            <p:cNvPr id="1021" name="Google Shape;1021;p107"/>
            <p:cNvSpPr/>
            <p:nvPr/>
          </p:nvSpPr>
          <p:spPr>
            <a:xfrm>
              <a:off x="3770314" y="2121518"/>
              <a:ext cx="2212200" cy="664200"/>
            </a:xfrm>
            <a:prstGeom prst="rect">
              <a:avLst/>
            </a:prstGeom>
            <a:solidFill>
              <a:schemeClr val="lt2"/>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1022" name="Google Shape;1022;p107"/>
            <p:cNvSpPr/>
            <p:nvPr/>
          </p:nvSpPr>
          <p:spPr>
            <a:xfrm>
              <a:off x="3721579" y="2074580"/>
              <a:ext cx="129900" cy="1350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1023" name="Google Shape;1023;p107"/>
            <p:cNvSpPr/>
            <p:nvPr/>
          </p:nvSpPr>
          <p:spPr>
            <a:xfrm>
              <a:off x="5903255" y="2074580"/>
              <a:ext cx="129900" cy="1350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1024" name="Google Shape;1024;p107"/>
            <p:cNvSpPr/>
            <p:nvPr/>
          </p:nvSpPr>
          <p:spPr>
            <a:xfrm>
              <a:off x="5903268" y="2708809"/>
              <a:ext cx="129900" cy="1350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solidFill>
                  <a:srgbClr val="000000"/>
                </a:solidFill>
                <a:latin typeface="Lexend"/>
                <a:ea typeface="Lexend"/>
                <a:cs typeface="Lexend"/>
                <a:sym typeface="Lexend"/>
              </a:endParaRPr>
            </a:p>
          </p:txBody>
        </p:sp>
        <p:sp>
          <p:nvSpPr>
            <p:cNvPr id="1025" name="Google Shape;1025;p107"/>
            <p:cNvSpPr/>
            <p:nvPr/>
          </p:nvSpPr>
          <p:spPr>
            <a:xfrm>
              <a:off x="3721579" y="2703715"/>
              <a:ext cx="129900" cy="145200"/>
            </a:xfrm>
            <a:prstGeom prst="rect">
              <a:avLst/>
            </a:prstGeom>
            <a:solidFill>
              <a:srgbClr val="FFFFFF"/>
            </a:solidFill>
            <a:ln cap="flat" cmpd="sng" w="8150">
              <a:solidFill>
                <a:srgbClr val="4F4F4F"/>
              </a:solidFill>
              <a:prstDash val="solid"/>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rPr lang="en" sz="1196">
                  <a:solidFill>
                    <a:srgbClr val="000000"/>
                  </a:solidFill>
                  <a:latin typeface="Lexend"/>
                  <a:ea typeface="Lexend"/>
                  <a:cs typeface="Lexend"/>
                  <a:sym typeface="Lexend"/>
                </a:rPr>
                <a:t> </a:t>
              </a:r>
              <a:endParaRPr sz="1196">
                <a:solidFill>
                  <a:srgbClr val="000000"/>
                </a:solidFill>
                <a:latin typeface="Lexend"/>
                <a:ea typeface="Lexend"/>
                <a:cs typeface="Lexend"/>
                <a:sym typeface="Lexend"/>
              </a:endParaRPr>
            </a:p>
          </p:txBody>
        </p:sp>
        <p:sp>
          <p:nvSpPr>
            <p:cNvPr id="1026" name="Google Shape;1026;p107"/>
            <p:cNvSpPr/>
            <p:nvPr/>
          </p:nvSpPr>
          <p:spPr>
            <a:xfrm rot="-2343705">
              <a:off x="5931315" y="2757787"/>
              <a:ext cx="260194" cy="277543"/>
            </a:xfrm>
            <a:custGeom>
              <a:rect b="b" l="l" r="r" t="t"/>
              <a:pathLst>
                <a:path extrusionOk="0" h="5504" w="5206">
                  <a:moveTo>
                    <a:pt x="2726" y="0"/>
                  </a:moveTo>
                  <a:lnTo>
                    <a:pt x="0" y="5493"/>
                  </a:lnTo>
                  <a:lnTo>
                    <a:pt x="2591" y="4653"/>
                  </a:lnTo>
                  <a:lnTo>
                    <a:pt x="5206" y="5504"/>
                  </a:lnTo>
                  <a:close/>
                </a:path>
              </a:pathLst>
            </a:custGeom>
            <a:solidFill>
              <a:srgbClr val="FFFFFF"/>
            </a:solidFill>
            <a:ln cap="flat" cmpd="sng" w="8150">
              <a:solidFill>
                <a:srgbClr val="4F4F4F"/>
              </a:solidFill>
              <a:prstDash val="solid"/>
              <a:round/>
              <a:headEnd len="med" w="med" type="none"/>
              <a:tailEnd len="med" w="med" type="none"/>
            </a:ln>
          </p:spPr>
        </p:sp>
        <p:sp>
          <p:nvSpPr>
            <p:cNvPr id="1027" name="Google Shape;1027;p107"/>
            <p:cNvSpPr txBox="1"/>
            <p:nvPr/>
          </p:nvSpPr>
          <p:spPr>
            <a:xfrm>
              <a:off x="1626905" y="2124678"/>
              <a:ext cx="2140500" cy="657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3514">
                  <a:solidFill>
                    <a:srgbClr val="E5F7FF"/>
                  </a:solidFill>
                  <a:latin typeface="Lato"/>
                  <a:ea typeface="Lato"/>
                  <a:cs typeface="Lato"/>
                  <a:sym typeface="Lato"/>
                </a:rPr>
                <a:t>Kentucky</a:t>
              </a:r>
              <a:endParaRPr sz="4014">
                <a:solidFill>
                  <a:srgbClr val="E5F7FF"/>
                </a:solidFill>
                <a:latin typeface="Lato"/>
                <a:ea typeface="Lato"/>
                <a:cs typeface="Lato"/>
                <a:sym typeface="Lato"/>
              </a:endParaRPr>
            </a:p>
          </p:txBody>
        </p:sp>
        <p:sp>
          <p:nvSpPr>
            <p:cNvPr id="1028" name="Google Shape;1028;p107"/>
            <p:cNvSpPr txBox="1"/>
            <p:nvPr/>
          </p:nvSpPr>
          <p:spPr>
            <a:xfrm>
              <a:off x="3905446" y="2195910"/>
              <a:ext cx="2223300" cy="515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939"/>
                <a:buFont typeface="Arial"/>
                <a:buNone/>
              </a:pPr>
              <a:r>
                <a:rPr b="1" lang="en" sz="3514">
                  <a:solidFill>
                    <a:schemeClr val="dk1"/>
                  </a:solidFill>
                  <a:latin typeface="Lato"/>
                  <a:ea typeface="Lato"/>
                  <a:cs typeface="Lato"/>
                  <a:sym typeface="Lato"/>
                </a:rPr>
                <a:t>Statistics</a:t>
              </a:r>
              <a:endParaRPr b="1" sz="3514">
                <a:solidFill>
                  <a:schemeClr val="dk1"/>
                </a:solidFill>
                <a:latin typeface="Lato"/>
                <a:ea typeface="Lato"/>
                <a:cs typeface="Lato"/>
                <a:sym typeface="Lato"/>
              </a:endParaRPr>
            </a:p>
          </p:txBody>
        </p:sp>
      </p:grpSp>
      <p:sp>
        <p:nvSpPr>
          <p:cNvPr id="1029" name="Google Shape;1029;p107"/>
          <p:cNvSpPr/>
          <p:nvPr/>
        </p:nvSpPr>
        <p:spPr>
          <a:xfrm>
            <a:off x="472525" y="3411725"/>
            <a:ext cx="869700" cy="543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0" name="Google Shape;1030;p107"/>
          <p:cNvSpPr txBox="1"/>
          <p:nvPr/>
        </p:nvSpPr>
        <p:spPr>
          <a:xfrm>
            <a:off x="472450" y="3411725"/>
            <a:ext cx="869700" cy="48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Lato"/>
                <a:ea typeface="Lato"/>
                <a:cs typeface="Lato"/>
                <a:sym typeface="Lato"/>
              </a:rPr>
              <a:t>59%</a:t>
            </a:r>
            <a:endParaRPr sz="2500">
              <a:solidFill>
                <a:schemeClr val="dk1"/>
              </a:solidFill>
              <a:latin typeface="Lato"/>
              <a:ea typeface="Lato"/>
              <a:cs typeface="Lato"/>
              <a:sym typeface="Lato"/>
            </a:endParaRPr>
          </a:p>
        </p:txBody>
      </p:sp>
      <p:sp>
        <p:nvSpPr>
          <p:cNvPr id="1031" name="Google Shape;1031;p107"/>
          <p:cNvSpPr txBox="1"/>
          <p:nvPr/>
        </p:nvSpPr>
        <p:spPr>
          <a:xfrm>
            <a:off x="1436675" y="3476825"/>
            <a:ext cx="1818300" cy="413700"/>
          </a:xfrm>
          <a:prstGeom prst="rect">
            <a:avLst/>
          </a:prstGeom>
          <a:noFill/>
          <a:ln>
            <a:noFill/>
          </a:ln>
        </p:spPr>
        <p:txBody>
          <a:bodyPr anchorCtr="0" anchor="t" bIns="0" lIns="0" spcFirstLastPara="1" rIns="0" wrap="square" tIns="0">
            <a:noAutofit/>
          </a:bodyPr>
          <a:lstStyle/>
          <a:p>
            <a:pPr indent="9144" lvl="0" marL="0" rtl="0" algn="l">
              <a:spcBef>
                <a:spcPts val="0"/>
              </a:spcBef>
              <a:spcAft>
                <a:spcPts val="0"/>
              </a:spcAft>
              <a:buNone/>
            </a:pPr>
            <a:r>
              <a:rPr b="1" lang="en" sz="2700">
                <a:solidFill>
                  <a:schemeClr val="lt1"/>
                </a:solidFill>
                <a:latin typeface="Lato"/>
                <a:ea typeface="Lato"/>
                <a:cs typeface="Lato"/>
                <a:sym typeface="Lato"/>
              </a:rPr>
              <a:t>of </a:t>
            </a:r>
            <a:r>
              <a:rPr b="1" lang="en" sz="2700">
                <a:solidFill>
                  <a:schemeClr val="lt1"/>
                </a:solidFill>
                <a:latin typeface="Lato"/>
                <a:ea typeface="Lato"/>
                <a:cs typeface="Lato"/>
                <a:sym typeface="Lato"/>
              </a:rPr>
              <a:t>students</a:t>
            </a:r>
            <a:endParaRPr sz="2700">
              <a:solidFill>
                <a:schemeClr val="lt1"/>
              </a:solidFill>
              <a:latin typeface="Lato"/>
              <a:ea typeface="Lato"/>
              <a:cs typeface="Lato"/>
              <a:sym typeface="Lato"/>
            </a:endParaRPr>
          </a:p>
        </p:txBody>
      </p:sp>
      <p:sp>
        <p:nvSpPr>
          <p:cNvPr id="1032" name="Google Shape;1032;p107"/>
          <p:cNvSpPr txBox="1"/>
          <p:nvPr/>
        </p:nvSpPr>
        <p:spPr>
          <a:xfrm>
            <a:off x="342900" y="3847025"/>
            <a:ext cx="2617800" cy="109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chemeClr val="lt1"/>
                </a:solidFill>
                <a:latin typeface="Lato Light"/>
                <a:ea typeface="Lato Light"/>
                <a:cs typeface="Lato Light"/>
                <a:sym typeface="Lato Light"/>
              </a:rPr>
              <a:t>experience some form of basic needs insecurity.</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033" name="Google Shape;1033;p107"/>
          <p:cNvSpPr/>
          <p:nvPr/>
        </p:nvSpPr>
        <p:spPr>
          <a:xfrm>
            <a:off x="695152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4" name="Google Shape;1034;p107"/>
          <p:cNvSpPr/>
          <p:nvPr/>
        </p:nvSpPr>
        <p:spPr>
          <a:xfrm>
            <a:off x="721055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5" name="Google Shape;1035;p107"/>
          <p:cNvSpPr/>
          <p:nvPr/>
        </p:nvSpPr>
        <p:spPr>
          <a:xfrm>
            <a:off x="746957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6" name="Google Shape;1036;p107"/>
          <p:cNvSpPr/>
          <p:nvPr/>
        </p:nvSpPr>
        <p:spPr>
          <a:xfrm>
            <a:off x="772860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7" name="Google Shape;1037;p107"/>
          <p:cNvSpPr/>
          <p:nvPr/>
        </p:nvSpPr>
        <p:spPr>
          <a:xfrm>
            <a:off x="798762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8" name="Google Shape;1038;p107"/>
          <p:cNvSpPr/>
          <p:nvPr/>
        </p:nvSpPr>
        <p:spPr>
          <a:xfrm>
            <a:off x="824665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39" name="Google Shape;1039;p107"/>
          <p:cNvSpPr/>
          <p:nvPr/>
        </p:nvSpPr>
        <p:spPr>
          <a:xfrm>
            <a:off x="8505675"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40" name="Google Shape;1040;p107"/>
          <p:cNvSpPr/>
          <p:nvPr/>
        </p:nvSpPr>
        <p:spPr>
          <a:xfrm>
            <a:off x="8764700" y="383550"/>
            <a:ext cx="147300" cy="147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pic>
        <p:nvPicPr>
          <p:cNvPr id="1041" name="Google Shape;1041;p107" title="markings (15).png"/>
          <p:cNvPicPr preferRelativeResize="0"/>
          <p:nvPr/>
        </p:nvPicPr>
        <p:blipFill rotWithShape="1">
          <a:blip r:embed="rId3">
            <a:alphaModFix/>
          </a:blip>
          <a:srcRect b="16829" l="0" r="0" t="16836"/>
          <a:stretch/>
        </p:blipFill>
        <p:spPr>
          <a:xfrm>
            <a:off x="538013" y="1487563"/>
            <a:ext cx="3102475" cy="2057975"/>
          </a:xfrm>
          <a:prstGeom prst="rect">
            <a:avLst/>
          </a:prstGeom>
          <a:noFill/>
          <a:ln>
            <a:noFill/>
          </a:ln>
        </p:spPr>
      </p:pic>
      <p:sp>
        <p:nvSpPr>
          <p:cNvPr id="1042" name="Google Shape;1042;p107"/>
          <p:cNvSpPr/>
          <p:nvPr/>
        </p:nvSpPr>
        <p:spPr>
          <a:xfrm>
            <a:off x="4496600" y="1200313"/>
            <a:ext cx="869700" cy="543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43" name="Google Shape;1043;p107"/>
          <p:cNvSpPr txBox="1"/>
          <p:nvPr/>
        </p:nvSpPr>
        <p:spPr>
          <a:xfrm>
            <a:off x="4496525" y="1200313"/>
            <a:ext cx="869700" cy="48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Lato"/>
                <a:ea typeface="Lato"/>
                <a:cs typeface="Lato"/>
                <a:sym typeface="Lato"/>
              </a:rPr>
              <a:t>46</a:t>
            </a:r>
            <a:r>
              <a:rPr b="1" lang="en" sz="2500">
                <a:solidFill>
                  <a:schemeClr val="dk1"/>
                </a:solidFill>
                <a:latin typeface="Lato"/>
                <a:ea typeface="Lato"/>
                <a:cs typeface="Lato"/>
                <a:sym typeface="Lato"/>
              </a:rPr>
              <a:t>%</a:t>
            </a:r>
            <a:endParaRPr sz="2500">
              <a:solidFill>
                <a:schemeClr val="dk1"/>
              </a:solidFill>
              <a:latin typeface="Lato"/>
              <a:ea typeface="Lato"/>
              <a:cs typeface="Lato"/>
              <a:sym typeface="Lato"/>
            </a:endParaRPr>
          </a:p>
        </p:txBody>
      </p:sp>
      <p:sp>
        <p:nvSpPr>
          <p:cNvPr id="1044" name="Google Shape;1044;p107"/>
          <p:cNvSpPr txBox="1"/>
          <p:nvPr/>
        </p:nvSpPr>
        <p:spPr>
          <a:xfrm>
            <a:off x="5460750" y="1265413"/>
            <a:ext cx="1818300" cy="413700"/>
          </a:xfrm>
          <a:prstGeom prst="rect">
            <a:avLst/>
          </a:prstGeom>
          <a:noFill/>
          <a:ln>
            <a:noFill/>
          </a:ln>
        </p:spPr>
        <p:txBody>
          <a:bodyPr anchorCtr="0" anchor="t" bIns="0" lIns="0" spcFirstLastPara="1" rIns="0" wrap="square" tIns="0">
            <a:noAutofit/>
          </a:bodyPr>
          <a:lstStyle/>
          <a:p>
            <a:pPr indent="9144" lvl="0" marL="0" rtl="0" algn="l">
              <a:spcBef>
                <a:spcPts val="0"/>
              </a:spcBef>
              <a:spcAft>
                <a:spcPts val="0"/>
              </a:spcAft>
              <a:buNone/>
            </a:pPr>
            <a:r>
              <a:rPr b="1" lang="en" sz="2700">
                <a:solidFill>
                  <a:schemeClr val="lt1"/>
                </a:solidFill>
                <a:latin typeface="Lato"/>
                <a:ea typeface="Lato"/>
                <a:cs typeface="Lato"/>
                <a:sym typeface="Lato"/>
              </a:rPr>
              <a:t>of students</a:t>
            </a:r>
            <a:endParaRPr sz="2700">
              <a:solidFill>
                <a:schemeClr val="lt1"/>
              </a:solidFill>
              <a:latin typeface="Lato"/>
              <a:ea typeface="Lato"/>
              <a:cs typeface="Lato"/>
              <a:sym typeface="Lato"/>
            </a:endParaRPr>
          </a:p>
        </p:txBody>
      </p:sp>
      <p:sp>
        <p:nvSpPr>
          <p:cNvPr id="1045" name="Google Shape;1045;p107"/>
          <p:cNvSpPr txBox="1"/>
          <p:nvPr/>
        </p:nvSpPr>
        <p:spPr>
          <a:xfrm>
            <a:off x="4366975" y="1744213"/>
            <a:ext cx="3102600" cy="124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of students experienced low or very low food security.</a:t>
            </a:r>
            <a:endParaRPr sz="22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046" name="Google Shape;1046;p107"/>
          <p:cNvSpPr/>
          <p:nvPr/>
        </p:nvSpPr>
        <p:spPr>
          <a:xfrm>
            <a:off x="4496600" y="3157925"/>
            <a:ext cx="869700" cy="543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47" name="Google Shape;1047;p107"/>
          <p:cNvSpPr txBox="1"/>
          <p:nvPr/>
        </p:nvSpPr>
        <p:spPr>
          <a:xfrm>
            <a:off x="4496525" y="3157925"/>
            <a:ext cx="869700" cy="483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500">
                <a:solidFill>
                  <a:schemeClr val="dk1"/>
                </a:solidFill>
                <a:latin typeface="Lato"/>
                <a:ea typeface="Lato"/>
                <a:cs typeface="Lato"/>
                <a:sym typeface="Lato"/>
              </a:rPr>
              <a:t>55</a:t>
            </a:r>
            <a:r>
              <a:rPr b="1" lang="en" sz="2500">
                <a:solidFill>
                  <a:schemeClr val="dk1"/>
                </a:solidFill>
                <a:latin typeface="Lato"/>
                <a:ea typeface="Lato"/>
                <a:cs typeface="Lato"/>
                <a:sym typeface="Lato"/>
              </a:rPr>
              <a:t>%</a:t>
            </a:r>
            <a:endParaRPr sz="2500">
              <a:solidFill>
                <a:schemeClr val="dk1"/>
              </a:solidFill>
              <a:latin typeface="Lato"/>
              <a:ea typeface="Lato"/>
              <a:cs typeface="Lato"/>
              <a:sym typeface="Lato"/>
            </a:endParaRPr>
          </a:p>
        </p:txBody>
      </p:sp>
      <p:sp>
        <p:nvSpPr>
          <p:cNvPr id="1048" name="Google Shape;1048;p107"/>
          <p:cNvSpPr txBox="1"/>
          <p:nvPr/>
        </p:nvSpPr>
        <p:spPr>
          <a:xfrm>
            <a:off x="5460750" y="3291075"/>
            <a:ext cx="1818300" cy="413700"/>
          </a:xfrm>
          <a:prstGeom prst="rect">
            <a:avLst/>
          </a:prstGeom>
          <a:noFill/>
          <a:ln>
            <a:noFill/>
          </a:ln>
        </p:spPr>
        <p:txBody>
          <a:bodyPr anchorCtr="0" anchor="t" bIns="0" lIns="0" spcFirstLastPara="1" rIns="0" wrap="square" tIns="0">
            <a:noAutofit/>
          </a:bodyPr>
          <a:lstStyle/>
          <a:p>
            <a:pPr indent="9144" lvl="0" marL="0" rtl="0" algn="l">
              <a:spcBef>
                <a:spcPts val="0"/>
              </a:spcBef>
              <a:spcAft>
                <a:spcPts val="0"/>
              </a:spcAft>
              <a:buNone/>
            </a:pPr>
            <a:r>
              <a:rPr b="1" lang="en" sz="2700">
                <a:solidFill>
                  <a:schemeClr val="lt1"/>
                </a:solidFill>
                <a:latin typeface="Lato"/>
                <a:ea typeface="Lato"/>
                <a:cs typeface="Lato"/>
                <a:sym typeface="Lato"/>
              </a:rPr>
              <a:t>of students</a:t>
            </a:r>
            <a:endParaRPr sz="2700">
              <a:solidFill>
                <a:schemeClr val="lt1"/>
              </a:solidFill>
              <a:latin typeface="Lato"/>
              <a:ea typeface="Lato"/>
              <a:cs typeface="Lato"/>
              <a:sym typeface="Lato"/>
            </a:endParaRPr>
          </a:p>
        </p:txBody>
      </p:sp>
      <p:sp>
        <p:nvSpPr>
          <p:cNvPr id="1049" name="Google Shape;1049;p107"/>
          <p:cNvSpPr txBox="1"/>
          <p:nvPr/>
        </p:nvSpPr>
        <p:spPr>
          <a:xfrm>
            <a:off x="4366975" y="3701825"/>
            <a:ext cx="3102600" cy="124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of students reported experiencing housing insecurity.</a:t>
            </a:r>
            <a:endParaRPr sz="22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pic>
        <p:nvPicPr>
          <p:cNvPr id="1050" name="Google Shape;1050;p107" title="markings (11).png"/>
          <p:cNvPicPr preferRelativeResize="0"/>
          <p:nvPr/>
        </p:nvPicPr>
        <p:blipFill>
          <a:blip r:embed="rId4">
            <a:alphaModFix/>
          </a:blip>
          <a:stretch>
            <a:fillRect/>
          </a:stretch>
        </p:blipFill>
        <p:spPr>
          <a:xfrm>
            <a:off x="7241923" y="1287800"/>
            <a:ext cx="1638700" cy="1638700"/>
          </a:xfrm>
          <a:prstGeom prst="rect">
            <a:avLst/>
          </a:prstGeom>
          <a:noFill/>
          <a:ln>
            <a:noFill/>
          </a:ln>
        </p:spPr>
      </p:pic>
      <p:pic>
        <p:nvPicPr>
          <p:cNvPr id="1051" name="Google Shape;1051;p107" title="markings (16).png"/>
          <p:cNvPicPr preferRelativeResize="0"/>
          <p:nvPr/>
        </p:nvPicPr>
        <p:blipFill rotWithShape="1">
          <a:blip r:embed="rId5">
            <a:alphaModFix/>
          </a:blip>
          <a:srcRect b="19616" l="7703" r="7364" t="22724"/>
          <a:stretch/>
        </p:blipFill>
        <p:spPr>
          <a:xfrm>
            <a:off x="7089374" y="3526576"/>
            <a:ext cx="1943800" cy="1319601"/>
          </a:xfrm>
          <a:prstGeom prst="rect">
            <a:avLst/>
          </a:prstGeom>
          <a:noFill/>
          <a:ln>
            <a:noFill/>
          </a:ln>
        </p:spPr>
      </p:pic>
      <p:sp>
        <p:nvSpPr>
          <p:cNvPr id="1052" name="Google Shape;1052;p107"/>
          <p:cNvSpPr txBox="1"/>
          <p:nvPr/>
        </p:nvSpPr>
        <p:spPr>
          <a:xfrm>
            <a:off x="342900" y="1009075"/>
            <a:ext cx="3866400" cy="86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chemeClr val="lt1"/>
                </a:solidFill>
                <a:latin typeface="Lato Light"/>
                <a:ea typeface="Lato Light"/>
                <a:cs typeface="Lato Light"/>
                <a:sym typeface="Lato Light"/>
              </a:rPr>
              <a:t>According to a 2023 survey of over 2800 Kentucky students from Kentucky’s Community and Technical College System:</a:t>
            </a:r>
            <a:endParaRPr sz="1700">
              <a:solidFill>
                <a:schemeClr val="lt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053" name="Google Shape;1053;p107"/>
          <p:cNvSpPr txBox="1"/>
          <p:nvPr/>
        </p:nvSpPr>
        <p:spPr>
          <a:xfrm>
            <a:off x="5856475" y="85338"/>
            <a:ext cx="3176700" cy="29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solidFill>
                  <a:srgbClr val="F2EEE8"/>
                </a:solidFill>
                <a:latin typeface="Lato Light"/>
                <a:ea typeface="Lato Light"/>
                <a:cs typeface="Lato Light"/>
                <a:sym typeface="Lato Light"/>
              </a:rPr>
              <a:t>Source: 2023 Trellis Student Financial Wellness Survey</a:t>
            </a:r>
            <a:endParaRPr sz="1000">
              <a:solidFill>
                <a:srgbClr val="F2EEE8"/>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108"/>
          <p:cNvSpPr txBox="1"/>
          <p:nvPr>
            <p:ph type="title"/>
          </p:nvPr>
        </p:nvSpPr>
        <p:spPr>
          <a:xfrm>
            <a:off x="151450" y="67500"/>
            <a:ext cx="8187000" cy="6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Key Populations for Outreach</a:t>
            </a:r>
            <a:endParaRPr b="1">
              <a:latin typeface="Lato"/>
              <a:ea typeface="Lato"/>
              <a:cs typeface="Lato"/>
              <a:sym typeface="Lato"/>
            </a:endParaRPr>
          </a:p>
        </p:txBody>
      </p:sp>
      <p:sp>
        <p:nvSpPr>
          <p:cNvPr id="1059" name="Google Shape;1059;p108"/>
          <p:cNvSpPr/>
          <p:nvPr/>
        </p:nvSpPr>
        <p:spPr>
          <a:xfrm>
            <a:off x="228425" y="939363"/>
            <a:ext cx="861300" cy="768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60" name="Google Shape;1060;p108"/>
          <p:cNvSpPr txBox="1"/>
          <p:nvPr/>
        </p:nvSpPr>
        <p:spPr>
          <a:xfrm>
            <a:off x="253825" y="1042413"/>
            <a:ext cx="9144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chemeClr val="dk1"/>
                </a:solidFill>
                <a:latin typeface="Lato"/>
                <a:ea typeface="Lato"/>
                <a:cs typeface="Lato"/>
                <a:sym typeface="Lato"/>
              </a:rPr>
              <a:t>65</a:t>
            </a:r>
            <a:r>
              <a:rPr b="1" lang="en" sz="2600">
                <a:solidFill>
                  <a:schemeClr val="dk1"/>
                </a:solidFill>
                <a:latin typeface="Lato"/>
                <a:ea typeface="Lato"/>
                <a:cs typeface="Lato"/>
                <a:sym typeface="Lato"/>
              </a:rPr>
              <a:t>%</a:t>
            </a:r>
            <a:endParaRPr b="1" sz="2600">
              <a:solidFill>
                <a:schemeClr val="dk1"/>
              </a:solidFill>
              <a:latin typeface="Lato"/>
              <a:ea typeface="Lato"/>
              <a:cs typeface="Lato"/>
              <a:sym typeface="Lato"/>
            </a:endParaRPr>
          </a:p>
        </p:txBody>
      </p:sp>
      <p:sp>
        <p:nvSpPr>
          <p:cNvPr id="1061" name="Google Shape;1061;p108"/>
          <p:cNvSpPr txBox="1"/>
          <p:nvPr/>
        </p:nvSpPr>
        <p:spPr>
          <a:xfrm>
            <a:off x="1089725" y="939363"/>
            <a:ext cx="4453500" cy="768300"/>
          </a:xfrm>
          <a:prstGeom prst="rect">
            <a:avLst/>
          </a:prstGeom>
          <a:solidFill>
            <a:schemeClr val="dk1"/>
          </a:solid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lt1"/>
                </a:solidFill>
                <a:latin typeface="Lato"/>
                <a:ea typeface="Lato"/>
                <a:cs typeface="Lato"/>
                <a:sym typeface="Lato"/>
              </a:rPr>
              <a:t>o</a:t>
            </a:r>
            <a:r>
              <a:rPr b="1" i="1" lang="en" sz="1773">
                <a:solidFill>
                  <a:schemeClr val="lt1"/>
                </a:solidFill>
                <a:latin typeface="Lato"/>
                <a:ea typeface="Lato"/>
                <a:cs typeface="Lato"/>
                <a:sym typeface="Lato"/>
              </a:rPr>
              <a:t>f</a:t>
            </a:r>
            <a:r>
              <a:rPr b="1" i="1" lang="en" sz="1773">
                <a:solidFill>
                  <a:schemeClr val="lt1"/>
                </a:solidFill>
                <a:latin typeface="Lato"/>
                <a:ea typeface="Lato"/>
                <a:cs typeface="Lato"/>
                <a:sym typeface="Lato"/>
              </a:rPr>
              <a:t> Pell-Grant or other grant recipient</a:t>
            </a:r>
            <a:r>
              <a:rPr b="1" i="1" lang="en" sz="1773">
                <a:solidFill>
                  <a:schemeClr val="lt1"/>
                </a:solidFill>
                <a:latin typeface="Lato"/>
                <a:ea typeface="Lato"/>
                <a:cs typeface="Lato"/>
                <a:sym typeface="Lato"/>
              </a:rPr>
              <a:t> students  </a:t>
            </a:r>
            <a:r>
              <a:rPr lang="en" sz="1773">
                <a:solidFill>
                  <a:schemeClr val="lt1"/>
                </a:solidFill>
                <a:latin typeface="Lato"/>
                <a:ea typeface="Lato"/>
                <a:cs typeface="Lato"/>
                <a:sym typeface="Lato"/>
              </a:rPr>
              <a:t>experience basic needs insecurity. </a:t>
            </a:r>
            <a:endParaRPr sz="1773">
              <a:solidFill>
                <a:schemeClr val="lt1"/>
              </a:solidFill>
              <a:latin typeface="Lato"/>
              <a:ea typeface="Lato"/>
              <a:cs typeface="Lato"/>
              <a:sym typeface="Lato"/>
            </a:endParaRPr>
          </a:p>
        </p:txBody>
      </p:sp>
      <p:sp>
        <p:nvSpPr>
          <p:cNvPr id="1062" name="Google Shape;1062;p108"/>
          <p:cNvSpPr/>
          <p:nvPr/>
        </p:nvSpPr>
        <p:spPr>
          <a:xfrm>
            <a:off x="228425" y="1893138"/>
            <a:ext cx="861300" cy="768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63" name="Google Shape;1063;p108"/>
          <p:cNvSpPr txBox="1"/>
          <p:nvPr/>
        </p:nvSpPr>
        <p:spPr>
          <a:xfrm>
            <a:off x="253825" y="1996188"/>
            <a:ext cx="9144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chemeClr val="dk1"/>
                </a:solidFill>
                <a:latin typeface="Lato"/>
                <a:ea typeface="Lato"/>
                <a:cs typeface="Lato"/>
                <a:sym typeface="Lato"/>
              </a:rPr>
              <a:t>66%</a:t>
            </a:r>
            <a:endParaRPr b="1" sz="2600">
              <a:solidFill>
                <a:schemeClr val="dk1"/>
              </a:solidFill>
              <a:latin typeface="Lato"/>
              <a:ea typeface="Lato"/>
              <a:cs typeface="Lato"/>
              <a:sym typeface="Lato"/>
            </a:endParaRPr>
          </a:p>
        </p:txBody>
      </p:sp>
      <p:sp>
        <p:nvSpPr>
          <p:cNvPr id="1064" name="Google Shape;1064;p108"/>
          <p:cNvSpPr txBox="1"/>
          <p:nvPr/>
        </p:nvSpPr>
        <p:spPr>
          <a:xfrm>
            <a:off x="1089725" y="1893138"/>
            <a:ext cx="4756500" cy="768300"/>
          </a:xfrm>
          <a:prstGeom prst="rect">
            <a:avLst/>
          </a:prstGeom>
          <a:solidFill>
            <a:schemeClr val="dk1"/>
          </a:solid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lt1"/>
                </a:solidFill>
                <a:latin typeface="Lato"/>
                <a:ea typeface="Lato"/>
                <a:cs typeface="Lato"/>
                <a:sym typeface="Lato"/>
              </a:rPr>
              <a:t>of first-generation students </a:t>
            </a:r>
            <a:r>
              <a:rPr lang="en" sz="1773">
                <a:solidFill>
                  <a:schemeClr val="lt1"/>
                </a:solidFill>
                <a:latin typeface="Lato"/>
                <a:ea typeface="Lato"/>
                <a:cs typeface="Lato"/>
                <a:sym typeface="Lato"/>
              </a:rPr>
              <a:t>experience basic needs insecurity. </a:t>
            </a:r>
            <a:endParaRPr sz="1773">
              <a:solidFill>
                <a:schemeClr val="lt1"/>
              </a:solidFill>
              <a:latin typeface="Lato"/>
              <a:ea typeface="Lato"/>
              <a:cs typeface="Lato"/>
              <a:sym typeface="Lato"/>
            </a:endParaRPr>
          </a:p>
        </p:txBody>
      </p:sp>
      <p:sp>
        <p:nvSpPr>
          <p:cNvPr id="1065" name="Google Shape;1065;p108"/>
          <p:cNvSpPr/>
          <p:nvPr/>
        </p:nvSpPr>
        <p:spPr>
          <a:xfrm>
            <a:off x="228425" y="2846913"/>
            <a:ext cx="861300" cy="768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66" name="Google Shape;1066;p108"/>
          <p:cNvSpPr txBox="1"/>
          <p:nvPr/>
        </p:nvSpPr>
        <p:spPr>
          <a:xfrm>
            <a:off x="253825" y="2949963"/>
            <a:ext cx="9144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chemeClr val="dk1"/>
                </a:solidFill>
                <a:latin typeface="Lato"/>
                <a:ea typeface="Lato"/>
                <a:cs typeface="Lato"/>
                <a:sym typeface="Lato"/>
              </a:rPr>
              <a:t>67%</a:t>
            </a:r>
            <a:endParaRPr b="1" sz="2600">
              <a:solidFill>
                <a:schemeClr val="dk1"/>
              </a:solidFill>
              <a:latin typeface="Lato"/>
              <a:ea typeface="Lato"/>
              <a:cs typeface="Lato"/>
              <a:sym typeface="Lato"/>
            </a:endParaRPr>
          </a:p>
        </p:txBody>
      </p:sp>
      <p:sp>
        <p:nvSpPr>
          <p:cNvPr id="1067" name="Google Shape;1067;p108"/>
          <p:cNvSpPr txBox="1"/>
          <p:nvPr/>
        </p:nvSpPr>
        <p:spPr>
          <a:xfrm>
            <a:off x="1089725" y="2846913"/>
            <a:ext cx="4977000" cy="768300"/>
          </a:xfrm>
          <a:prstGeom prst="rect">
            <a:avLst/>
          </a:prstGeom>
          <a:solidFill>
            <a:schemeClr val="dk1"/>
          </a:solid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lt1"/>
                </a:solidFill>
                <a:latin typeface="Lato"/>
                <a:ea typeface="Lato"/>
                <a:cs typeface="Lato"/>
                <a:sym typeface="Lato"/>
              </a:rPr>
              <a:t>of Adult (25+) students </a:t>
            </a:r>
            <a:r>
              <a:rPr lang="en" sz="1773">
                <a:solidFill>
                  <a:schemeClr val="lt1"/>
                </a:solidFill>
                <a:latin typeface="Lato"/>
                <a:ea typeface="Lato"/>
                <a:cs typeface="Lato"/>
                <a:sym typeface="Lato"/>
              </a:rPr>
              <a:t>experienced basic needs insecurity.</a:t>
            </a:r>
            <a:endParaRPr sz="1773">
              <a:solidFill>
                <a:schemeClr val="lt1"/>
              </a:solidFill>
              <a:latin typeface="Lato"/>
              <a:ea typeface="Lato"/>
              <a:cs typeface="Lato"/>
              <a:sym typeface="Lato"/>
            </a:endParaRPr>
          </a:p>
        </p:txBody>
      </p:sp>
      <p:sp>
        <p:nvSpPr>
          <p:cNvPr id="1068" name="Google Shape;1068;p108"/>
          <p:cNvSpPr/>
          <p:nvPr/>
        </p:nvSpPr>
        <p:spPr>
          <a:xfrm>
            <a:off x="228425" y="3800688"/>
            <a:ext cx="861300" cy="7683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069" name="Google Shape;1069;p108"/>
          <p:cNvSpPr txBox="1"/>
          <p:nvPr/>
        </p:nvSpPr>
        <p:spPr>
          <a:xfrm>
            <a:off x="253825" y="3903738"/>
            <a:ext cx="9144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chemeClr val="dk1"/>
                </a:solidFill>
                <a:latin typeface="Lato"/>
                <a:ea typeface="Lato"/>
                <a:cs typeface="Lato"/>
                <a:sym typeface="Lato"/>
              </a:rPr>
              <a:t>68%</a:t>
            </a:r>
            <a:endParaRPr b="1" sz="2600">
              <a:solidFill>
                <a:schemeClr val="dk1"/>
              </a:solidFill>
              <a:latin typeface="Lato"/>
              <a:ea typeface="Lato"/>
              <a:cs typeface="Lato"/>
              <a:sym typeface="Lato"/>
            </a:endParaRPr>
          </a:p>
        </p:txBody>
      </p:sp>
      <p:sp>
        <p:nvSpPr>
          <p:cNvPr id="1070" name="Google Shape;1070;p108"/>
          <p:cNvSpPr txBox="1"/>
          <p:nvPr/>
        </p:nvSpPr>
        <p:spPr>
          <a:xfrm>
            <a:off x="112925" y="4708000"/>
            <a:ext cx="6407100" cy="29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chemeClr val="dk1"/>
                </a:solidFill>
                <a:latin typeface="Lato Light"/>
                <a:ea typeface="Lato Light"/>
                <a:cs typeface="Lato Light"/>
                <a:sym typeface="Lato Light"/>
              </a:rPr>
              <a:t>Source: 2023 Trellis Student Financial Wellness Survey</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pic>
        <p:nvPicPr>
          <p:cNvPr id="1071" name="Google Shape;1071;p108" title="cherry (7).png"/>
          <p:cNvPicPr preferRelativeResize="0"/>
          <p:nvPr/>
        </p:nvPicPr>
        <p:blipFill rotWithShape="1">
          <a:blip r:embed="rId3">
            <a:alphaModFix/>
          </a:blip>
          <a:srcRect b="0" l="0" r="59429" t="13315"/>
          <a:stretch/>
        </p:blipFill>
        <p:spPr>
          <a:xfrm>
            <a:off x="5741825" y="602950"/>
            <a:ext cx="3541074" cy="4540550"/>
          </a:xfrm>
          <a:prstGeom prst="rect">
            <a:avLst/>
          </a:prstGeom>
          <a:noFill/>
          <a:ln>
            <a:noFill/>
          </a:ln>
        </p:spPr>
      </p:pic>
      <p:sp>
        <p:nvSpPr>
          <p:cNvPr id="1072" name="Google Shape;1072;p108"/>
          <p:cNvSpPr txBox="1"/>
          <p:nvPr/>
        </p:nvSpPr>
        <p:spPr>
          <a:xfrm>
            <a:off x="1089725" y="3800688"/>
            <a:ext cx="5770500" cy="768300"/>
          </a:xfrm>
          <a:prstGeom prst="rect">
            <a:avLst/>
          </a:prstGeom>
          <a:solidFill>
            <a:schemeClr val="dk1"/>
          </a:solid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lt1"/>
                </a:solidFill>
                <a:latin typeface="Lato"/>
                <a:ea typeface="Lato"/>
                <a:cs typeface="Lato"/>
                <a:sym typeface="Lato"/>
              </a:rPr>
              <a:t>of parenting students </a:t>
            </a:r>
            <a:r>
              <a:rPr lang="en" sz="1773">
                <a:solidFill>
                  <a:schemeClr val="lt1"/>
                </a:solidFill>
                <a:latin typeface="Lato"/>
                <a:ea typeface="Lato"/>
                <a:cs typeface="Lato"/>
                <a:sym typeface="Lato"/>
              </a:rPr>
              <a:t>experienced basic needs insecurity.</a:t>
            </a:r>
            <a:endParaRPr sz="1773">
              <a:solidFill>
                <a:schemeClr val="lt1"/>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6" name="Shape 1076"/>
        <p:cNvGrpSpPr/>
        <p:nvPr/>
      </p:nvGrpSpPr>
      <p:grpSpPr>
        <a:xfrm>
          <a:off x="0" y="0"/>
          <a:ext cx="0" cy="0"/>
          <a:chOff x="0" y="0"/>
          <a:chExt cx="0" cy="0"/>
        </a:xfrm>
      </p:grpSpPr>
      <p:sp>
        <p:nvSpPr>
          <p:cNvPr id="1077" name="Google Shape;1077;p109"/>
          <p:cNvSpPr txBox="1"/>
          <p:nvPr>
            <p:ph type="title"/>
          </p:nvPr>
        </p:nvSpPr>
        <p:spPr>
          <a:xfrm>
            <a:off x="342900" y="195750"/>
            <a:ext cx="8187000" cy="68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latin typeface="Lato"/>
                <a:ea typeface="Lato"/>
                <a:cs typeface="Lato"/>
                <a:sym typeface="Lato"/>
              </a:rPr>
              <a:t>Impacts &amp; Consequences</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p:txBody>
      </p:sp>
      <p:sp>
        <p:nvSpPr>
          <p:cNvPr id="1078" name="Google Shape;1078;p109"/>
          <p:cNvSpPr/>
          <p:nvPr/>
        </p:nvSpPr>
        <p:spPr>
          <a:xfrm>
            <a:off x="3184816" y="1142453"/>
            <a:ext cx="2774380" cy="3426540"/>
          </a:xfrm>
          <a:prstGeom prst="roundRect">
            <a:avLst>
              <a:gd fmla="val 9914" name="adj"/>
            </a:avLst>
          </a:prstGeom>
          <a:solidFill>
            <a:schemeClr val="lt2"/>
          </a:solidFill>
          <a:ln cap="flat" cmpd="sng" w="11825">
            <a:solidFill>
              <a:srgbClr val="EFEFEF"/>
            </a:solidFill>
            <a:prstDash val="solid"/>
            <a:round/>
            <a:headEnd len="sm" w="sm" type="none"/>
            <a:tailEnd len="sm" w="sm" type="none"/>
          </a:ln>
        </p:spPr>
        <p:txBody>
          <a:bodyPr anchorCtr="0" anchor="ctr" bIns="113500" lIns="113500" spcFirstLastPara="1" rIns="113500" wrap="square" tIns="113500">
            <a:noAutofit/>
          </a:bodyPr>
          <a:lstStyle/>
          <a:p>
            <a:pPr indent="0" lvl="0" marL="0" rtl="0" algn="ctr">
              <a:spcBef>
                <a:spcPts val="0"/>
              </a:spcBef>
              <a:spcAft>
                <a:spcPts val="0"/>
              </a:spcAft>
              <a:buNone/>
            </a:pPr>
            <a:r>
              <a:t/>
            </a:r>
            <a:endParaRPr sz="1738">
              <a:latin typeface="Karla"/>
              <a:ea typeface="Karla"/>
              <a:cs typeface="Karla"/>
              <a:sym typeface="Karla"/>
            </a:endParaRPr>
          </a:p>
        </p:txBody>
      </p:sp>
      <p:sp>
        <p:nvSpPr>
          <p:cNvPr id="1079" name="Google Shape;1079;p109"/>
          <p:cNvSpPr/>
          <p:nvPr/>
        </p:nvSpPr>
        <p:spPr>
          <a:xfrm>
            <a:off x="307100" y="1142453"/>
            <a:ext cx="2774380" cy="3426540"/>
          </a:xfrm>
          <a:prstGeom prst="roundRect">
            <a:avLst>
              <a:gd fmla="val 9914" name="adj"/>
            </a:avLst>
          </a:prstGeom>
          <a:solidFill>
            <a:schemeClr val="dk1"/>
          </a:solidFill>
          <a:ln cap="flat" cmpd="sng" w="11825">
            <a:solidFill>
              <a:srgbClr val="EFEFEF"/>
            </a:solidFill>
            <a:prstDash val="solid"/>
            <a:round/>
            <a:headEnd len="sm" w="sm" type="none"/>
            <a:tailEnd len="sm" w="sm" type="none"/>
          </a:ln>
        </p:spPr>
        <p:txBody>
          <a:bodyPr anchorCtr="0" anchor="ctr" bIns="113500" lIns="113500" spcFirstLastPara="1" rIns="113500" wrap="square" tIns="113500">
            <a:noAutofit/>
          </a:bodyPr>
          <a:lstStyle/>
          <a:p>
            <a:pPr indent="0" lvl="0" marL="0" rtl="0" algn="ctr">
              <a:spcBef>
                <a:spcPts val="0"/>
              </a:spcBef>
              <a:spcAft>
                <a:spcPts val="0"/>
              </a:spcAft>
              <a:buNone/>
            </a:pPr>
            <a:r>
              <a:t/>
            </a:r>
            <a:endParaRPr sz="1738">
              <a:latin typeface="Karla"/>
              <a:ea typeface="Karla"/>
              <a:cs typeface="Karla"/>
              <a:sym typeface="Karla"/>
            </a:endParaRPr>
          </a:p>
        </p:txBody>
      </p:sp>
      <p:sp>
        <p:nvSpPr>
          <p:cNvPr id="1080" name="Google Shape;1080;p109"/>
          <p:cNvSpPr txBox="1"/>
          <p:nvPr/>
        </p:nvSpPr>
        <p:spPr>
          <a:xfrm>
            <a:off x="456850" y="2401925"/>
            <a:ext cx="2474930" cy="1983669"/>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None/>
            </a:pPr>
            <a:r>
              <a:rPr lang="en" sz="1842">
                <a:solidFill>
                  <a:schemeClr val="lt1"/>
                </a:solidFill>
                <a:latin typeface="Lato"/>
                <a:ea typeface="Lato"/>
                <a:cs typeface="Lato"/>
                <a:sym typeface="Lato"/>
              </a:rPr>
              <a:t>Students experiencing one or more forms of basic needs security</a:t>
            </a:r>
            <a:endParaRPr sz="1842">
              <a:solidFill>
                <a:schemeClr val="lt1"/>
              </a:solidFill>
              <a:latin typeface="Lato"/>
              <a:ea typeface="Lato"/>
              <a:cs typeface="Lato"/>
              <a:sym typeface="Lato"/>
            </a:endParaRPr>
          </a:p>
          <a:p>
            <a:pPr indent="0" lvl="0" marL="0" rtl="0" algn="ctr">
              <a:lnSpc>
                <a:spcPct val="60000"/>
              </a:lnSpc>
              <a:spcBef>
                <a:spcPts val="0"/>
              </a:spcBef>
              <a:spcAft>
                <a:spcPts val="0"/>
              </a:spcAft>
              <a:buNone/>
            </a:pPr>
            <a:r>
              <a:t/>
            </a:r>
            <a:endParaRPr sz="1842">
              <a:solidFill>
                <a:schemeClr val="lt1"/>
              </a:solidFill>
              <a:latin typeface="Lato"/>
              <a:ea typeface="Lato"/>
              <a:cs typeface="Lato"/>
              <a:sym typeface="Lato"/>
            </a:endParaRPr>
          </a:p>
          <a:p>
            <a:pPr indent="0" lvl="0" marL="0" rtl="0" algn="ctr">
              <a:lnSpc>
                <a:spcPct val="100000"/>
              </a:lnSpc>
              <a:spcBef>
                <a:spcPts val="0"/>
              </a:spcBef>
              <a:spcAft>
                <a:spcPts val="0"/>
              </a:spcAft>
              <a:buNone/>
            </a:pPr>
            <a:r>
              <a:rPr lang="en" sz="1842">
                <a:solidFill>
                  <a:schemeClr val="lt1"/>
                </a:solidFill>
                <a:latin typeface="Lato"/>
                <a:ea typeface="Lato"/>
                <a:cs typeface="Lato"/>
                <a:sym typeface="Lato"/>
              </a:rPr>
              <a:t> </a:t>
            </a:r>
            <a:r>
              <a:rPr b="1" i="1" lang="en" sz="1842">
                <a:solidFill>
                  <a:schemeClr val="lt1"/>
                </a:solidFill>
                <a:latin typeface="Lato"/>
                <a:ea typeface="Lato"/>
                <a:cs typeface="Lato"/>
                <a:sym typeface="Lato"/>
              </a:rPr>
              <a:t>report significantly lower GPAs than their peers</a:t>
            </a:r>
            <a:r>
              <a:rPr lang="en" sz="1842">
                <a:solidFill>
                  <a:schemeClr val="lt1"/>
                </a:solidFill>
                <a:latin typeface="Lato"/>
                <a:ea typeface="Lato"/>
                <a:cs typeface="Lato"/>
                <a:sym typeface="Lato"/>
              </a:rPr>
              <a:t>.</a:t>
            </a:r>
            <a:endParaRPr sz="1842">
              <a:solidFill>
                <a:schemeClr val="lt1"/>
              </a:solidFill>
              <a:latin typeface="Lato"/>
              <a:ea typeface="Lato"/>
              <a:cs typeface="Lato"/>
              <a:sym typeface="Lato"/>
            </a:endParaRPr>
          </a:p>
          <a:p>
            <a:pPr indent="0" lvl="0" marL="0" rtl="0" algn="l">
              <a:lnSpc>
                <a:spcPct val="90000"/>
              </a:lnSpc>
              <a:spcBef>
                <a:spcPts val="0"/>
              </a:spcBef>
              <a:spcAft>
                <a:spcPts val="0"/>
              </a:spcAft>
              <a:buNone/>
            </a:pPr>
            <a:r>
              <a:t/>
            </a:r>
            <a:endParaRPr sz="1242">
              <a:latin typeface="Karla"/>
              <a:ea typeface="Karla"/>
              <a:cs typeface="Karla"/>
              <a:sym typeface="Karla"/>
            </a:endParaRPr>
          </a:p>
        </p:txBody>
      </p:sp>
      <p:sp>
        <p:nvSpPr>
          <p:cNvPr id="1081" name="Google Shape;1081;p109"/>
          <p:cNvSpPr/>
          <p:nvPr/>
        </p:nvSpPr>
        <p:spPr>
          <a:xfrm>
            <a:off x="6062519" y="1142453"/>
            <a:ext cx="2774380" cy="3426540"/>
          </a:xfrm>
          <a:prstGeom prst="roundRect">
            <a:avLst>
              <a:gd fmla="val 9914" name="adj"/>
            </a:avLst>
          </a:prstGeom>
          <a:solidFill>
            <a:schemeClr val="dk1"/>
          </a:solidFill>
          <a:ln cap="flat" cmpd="sng" w="11825">
            <a:solidFill>
              <a:srgbClr val="EFEFEF"/>
            </a:solidFill>
            <a:prstDash val="solid"/>
            <a:round/>
            <a:headEnd len="sm" w="sm" type="none"/>
            <a:tailEnd len="sm" w="sm" type="none"/>
          </a:ln>
        </p:spPr>
        <p:txBody>
          <a:bodyPr anchorCtr="0" anchor="ctr" bIns="113500" lIns="113500" spcFirstLastPara="1" rIns="113500" wrap="square" tIns="113500">
            <a:noAutofit/>
          </a:bodyPr>
          <a:lstStyle/>
          <a:p>
            <a:pPr indent="0" lvl="0" marL="0" rtl="0" algn="ctr">
              <a:spcBef>
                <a:spcPts val="0"/>
              </a:spcBef>
              <a:spcAft>
                <a:spcPts val="0"/>
              </a:spcAft>
              <a:buNone/>
            </a:pPr>
            <a:r>
              <a:t/>
            </a:r>
            <a:endParaRPr sz="1738">
              <a:latin typeface="Karla"/>
              <a:ea typeface="Karla"/>
              <a:cs typeface="Karla"/>
              <a:sym typeface="Karla"/>
            </a:endParaRPr>
          </a:p>
        </p:txBody>
      </p:sp>
      <p:sp>
        <p:nvSpPr>
          <p:cNvPr id="1082" name="Google Shape;1082;p109"/>
          <p:cNvSpPr txBox="1"/>
          <p:nvPr/>
        </p:nvSpPr>
        <p:spPr>
          <a:xfrm>
            <a:off x="3334500" y="2445175"/>
            <a:ext cx="2475000" cy="19836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None/>
            </a:pPr>
            <a:r>
              <a:rPr lang="en" sz="1842">
                <a:solidFill>
                  <a:schemeClr val="dk1"/>
                </a:solidFill>
                <a:latin typeface="Lato"/>
                <a:ea typeface="Lato"/>
                <a:cs typeface="Lato"/>
                <a:sym typeface="Lato"/>
              </a:rPr>
              <a:t>Food and housing insecurity are associated with </a:t>
            </a:r>
            <a:endParaRPr sz="1842">
              <a:solidFill>
                <a:schemeClr val="dk1"/>
              </a:solidFill>
              <a:latin typeface="Lato"/>
              <a:ea typeface="Lato"/>
              <a:cs typeface="Lato"/>
              <a:sym typeface="Lato"/>
            </a:endParaRPr>
          </a:p>
          <a:p>
            <a:pPr indent="0" lvl="0" marL="0" rtl="0" algn="ctr">
              <a:lnSpc>
                <a:spcPct val="60000"/>
              </a:lnSpc>
              <a:spcBef>
                <a:spcPts val="0"/>
              </a:spcBef>
              <a:spcAft>
                <a:spcPts val="0"/>
              </a:spcAft>
              <a:buNone/>
            </a:pPr>
            <a:r>
              <a:t/>
            </a:r>
            <a:endParaRPr sz="1842">
              <a:solidFill>
                <a:schemeClr val="dk1"/>
              </a:solidFill>
              <a:latin typeface="Lato"/>
              <a:ea typeface="Lato"/>
              <a:cs typeface="Lato"/>
              <a:sym typeface="Lato"/>
            </a:endParaRPr>
          </a:p>
          <a:p>
            <a:pPr indent="0" lvl="0" marL="0" rtl="0" algn="ctr">
              <a:lnSpc>
                <a:spcPct val="100000"/>
              </a:lnSpc>
              <a:spcBef>
                <a:spcPts val="0"/>
              </a:spcBef>
              <a:spcAft>
                <a:spcPts val="0"/>
              </a:spcAft>
              <a:buNone/>
            </a:pPr>
            <a:r>
              <a:rPr lang="en" sz="1842">
                <a:solidFill>
                  <a:schemeClr val="dk1"/>
                </a:solidFill>
                <a:latin typeface="Lato"/>
                <a:ea typeface="Lato"/>
                <a:cs typeface="Lato"/>
                <a:sym typeface="Lato"/>
              </a:rPr>
              <a:t> </a:t>
            </a:r>
            <a:r>
              <a:rPr b="1" i="1" lang="en" sz="1842">
                <a:solidFill>
                  <a:schemeClr val="dk1"/>
                </a:solidFill>
                <a:latin typeface="Lato"/>
                <a:ea typeface="Lato"/>
                <a:cs typeface="Lato"/>
                <a:sym typeface="Lato"/>
              </a:rPr>
              <a:t>a lower likelihood of degree attainment and worse mental health.</a:t>
            </a:r>
            <a:endParaRPr sz="18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sz="1242">
              <a:latin typeface="Karla"/>
              <a:ea typeface="Karla"/>
              <a:cs typeface="Karla"/>
              <a:sym typeface="Karla"/>
            </a:endParaRPr>
          </a:p>
        </p:txBody>
      </p:sp>
      <p:sp>
        <p:nvSpPr>
          <p:cNvPr id="1083" name="Google Shape;1083;p109"/>
          <p:cNvSpPr txBox="1"/>
          <p:nvPr/>
        </p:nvSpPr>
        <p:spPr>
          <a:xfrm>
            <a:off x="6211800" y="2445175"/>
            <a:ext cx="2475000" cy="19836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None/>
            </a:pPr>
            <a:r>
              <a:rPr lang="en" sz="1842">
                <a:solidFill>
                  <a:schemeClr val="lt1"/>
                </a:solidFill>
                <a:latin typeface="Lato"/>
                <a:ea typeface="Lato"/>
                <a:cs typeface="Lato"/>
                <a:sym typeface="Lato"/>
              </a:rPr>
              <a:t>Untreated mental health disorders are associated with</a:t>
            </a:r>
            <a:endParaRPr sz="1842">
              <a:solidFill>
                <a:schemeClr val="lt1"/>
              </a:solidFill>
              <a:latin typeface="Lato"/>
              <a:ea typeface="Lato"/>
              <a:cs typeface="Lato"/>
              <a:sym typeface="Lato"/>
            </a:endParaRPr>
          </a:p>
          <a:p>
            <a:pPr indent="0" lvl="0" marL="0" rtl="0" algn="ctr">
              <a:lnSpc>
                <a:spcPct val="60000"/>
              </a:lnSpc>
              <a:spcBef>
                <a:spcPts val="0"/>
              </a:spcBef>
              <a:spcAft>
                <a:spcPts val="0"/>
              </a:spcAft>
              <a:buNone/>
            </a:pPr>
            <a:r>
              <a:t/>
            </a:r>
            <a:endParaRPr sz="1842">
              <a:solidFill>
                <a:schemeClr val="lt1"/>
              </a:solidFill>
              <a:latin typeface="Lato"/>
              <a:ea typeface="Lato"/>
              <a:cs typeface="Lato"/>
              <a:sym typeface="Lato"/>
            </a:endParaRPr>
          </a:p>
          <a:p>
            <a:pPr indent="0" lvl="0" marL="0" rtl="0" algn="ctr">
              <a:lnSpc>
                <a:spcPct val="100000"/>
              </a:lnSpc>
              <a:spcBef>
                <a:spcPts val="0"/>
              </a:spcBef>
              <a:spcAft>
                <a:spcPts val="0"/>
              </a:spcAft>
              <a:buNone/>
            </a:pPr>
            <a:r>
              <a:rPr lang="en" sz="1842">
                <a:solidFill>
                  <a:schemeClr val="lt1"/>
                </a:solidFill>
                <a:latin typeface="Lato"/>
                <a:ea typeface="Lato"/>
                <a:cs typeface="Lato"/>
                <a:sym typeface="Lato"/>
              </a:rPr>
              <a:t> </a:t>
            </a:r>
            <a:r>
              <a:rPr b="1" i="1" lang="en" sz="1842">
                <a:solidFill>
                  <a:schemeClr val="lt1"/>
                </a:solidFill>
                <a:latin typeface="Lato"/>
                <a:ea typeface="Lato"/>
                <a:cs typeface="Lato"/>
                <a:sym typeface="Lato"/>
              </a:rPr>
              <a:t>lower GPAs, enrollment discontinuity, and dropout. </a:t>
            </a:r>
            <a:endParaRPr sz="1842">
              <a:solidFill>
                <a:schemeClr val="lt1"/>
              </a:solidFill>
              <a:latin typeface="Lato"/>
              <a:ea typeface="Lato"/>
              <a:cs typeface="Lato"/>
              <a:sym typeface="Lato"/>
            </a:endParaRPr>
          </a:p>
          <a:p>
            <a:pPr indent="0" lvl="0" marL="0" rtl="0" algn="l">
              <a:lnSpc>
                <a:spcPct val="90000"/>
              </a:lnSpc>
              <a:spcBef>
                <a:spcPts val="0"/>
              </a:spcBef>
              <a:spcAft>
                <a:spcPts val="0"/>
              </a:spcAft>
              <a:buNone/>
            </a:pPr>
            <a:r>
              <a:t/>
            </a:r>
            <a:endParaRPr sz="1242">
              <a:latin typeface="Karla"/>
              <a:ea typeface="Karla"/>
              <a:cs typeface="Karla"/>
              <a:sym typeface="Karla"/>
            </a:endParaRPr>
          </a:p>
        </p:txBody>
      </p:sp>
      <p:pic>
        <p:nvPicPr>
          <p:cNvPr id="1084" name="Google Shape;1084;p109" title="markings (18).png"/>
          <p:cNvPicPr preferRelativeResize="0"/>
          <p:nvPr/>
        </p:nvPicPr>
        <p:blipFill rotWithShape="1">
          <a:blip r:embed="rId3">
            <a:alphaModFix/>
          </a:blip>
          <a:srcRect b="53300" l="0" r="53465" t="3809"/>
          <a:stretch/>
        </p:blipFill>
        <p:spPr>
          <a:xfrm>
            <a:off x="1079450" y="1317175"/>
            <a:ext cx="1090776" cy="1005375"/>
          </a:xfrm>
          <a:prstGeom prst="rect">
            <a:avLst/>
          </a:prstGeom>
          <a:noFill/>
          <a:ln>
            <a:noFill/>
          </a:ln>
        </p:spPr>
      </p:pic>
      <p:pic>
        <p:nvPicPr>
          <p:cNvPr id="1085" name="Google Shape;1085;p109" title="markings (18).png"/>
          <p:cNvPicPr preferRelativeResize="0"/>
          <p:nvPr/>
        </p:nvPicPr>
        <p:blipFill rotWithShape="1">
          <a:blip r:embed="rId3">
            <a:alphaModFix/>
          </a:blip>
          <a:srcRect b="23321" l="49938" r="2632" t="28556"/>
          <a:stretch/>
        </p:blipFill>
        <p:spPr>
          <a:xfrm>
            <a:off x="4016125" y="1317175"/>
            <a:ext cx="1111749" cy="1128001"/>
          </a:xfrm>
          <a:prstGeom prst="rect">
            <a:avLst/>
          </a:prstGeom>
          <a:noFill/>
          <a:ln>
            <a:noFill/>
          </a:ln>
        </p:spPr>
      </p:pic>
      <p:pic>
        <p:nvPicPr>
          <p:cNvPr id="1086" name="Google Shape;1086;p109" title="markings (18).png"/>
          <p:cNvPicPr preferRelativeResize="0"/>
          <p:nvPr/>
        </p:nvPicPr>
        <p:blipFill rotWithShape="1">
          <a:blip r:embed="rId3">
            <a:alphaModFix/>
          </a:blip>
          <a:srcRect b="4281" l="1694" r="51771" t="49442"/>
          <a:stretch/>
        </p:blipFill>
        <p:spPr>
          <a:xfrm>
            <a:off x="6903913" y="1338800"/>
            <a:ext cx="1090776" cy="1084749"/>
          </a:xfrm>
          <a:prstGeom prst="rect">
            <a:avLst/>
          </a:prstGeom>
          <a:noFill/>
          <a:ln>
            <a:noFill/>
          </a:ln>
        </p:spPr>
      </p:pic>
      <p:sp>
        <p:nvSpPr>
          <p:cNvPr id="1087" name="Google Shape;1087;p109"/>
          <p:cNvSpPr txBox="1"/>
          <p:nvPr/>
        </p:nvSpPr>
        <p:spPr>
          <a:xfrm>
            <a:off x="307100" y="4636300"/>
            <a:ext cx="6407100" cy="29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chemeClr val="dk1"/>
                </a:solidFill>
                <a:latin typeface="Lato Light"/>
                <a:ea typeface="Lato Light"/>
                <a:cs typeface="Lato Light"/>
                <a:sym typeface="Lato Light"/>
              </a:rPr>
              <a:t>Source: </a:t>
            </a:r>
            <a:r>
              <a:rPr lang="en" sz="1300" u="sng">
                <a:solidFill>
                  <a:schemeClr val="dk1"/>
                </a:solidFill>
                <a:latin typeface="Lato Light"/>
                <a:ea typeface="Lato Light"/>
                <a:cs typeface="Lato Light"/>
                <a:sym typeface="Lato Light"/>
                <a:hlinkClick r:id="rId4">
                  <a:extLst>
                    <a:ext uri="{A12FA001-AC4F-418D-AE19-62706E023703}">
                      <ahyp:hlinkClr val="tx"/>
                    </a:ext>
                  </a:extLst>
                </a:hlinkClick>
              </a:rPr>
              <a:t>tinyurl.com/kysscsources</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pic>
        <p:nvPicPr>
          <p:cNvPr id="1092" name="Google Shape;1092;p110" title="37.png"/>
          <p:cNvPicPr preferRelativeResize="0"/>
          <p:nvPr/>
        </p:nvPicPr>
        <p:blipFill rotWithShape="1">
          <a:blip r:embed="rId3">
            <a:alphaModFix/>
          </a:blip>
          <a:srcRect b="19928" l="69684" r="5709" t="38285"/>
          <a:stretch/>
        </p:blipFill>
        <p:spPr>
          <a:xfrm flipH="1">
            <a:off x="7522076" y="2984250"/>
            <a:ext cx="1621924" cy="1652799"/>
          </a:xfrm>
          <a:prstGeom prst="rect">
            <a:avLst/>
          </a:prstGeom>
          <a:noFill/>
          <a:ln>
            <a:noFill/>
          </a:ln>
        </p:spPr>
      </p:pic>
      <p:grpSp>
        <p:nvGrpSpPr>
          <p:cNvPr id="1093" name="Google Shape;1093;p110"/>
          <p:cNvGrpSpPr/>
          <p:nvPr/>
        </p:nvGrpSpPr>
        <p:grpSpPr>
          <a:xfrm>
            <a:off x="152276" y="167911"/>
            <a:ext cx="7104052" cy="3778322"/>
            <a:chOff x="2323882" y="1285469"/>
            <a:chExt cx="4496235" cy="2572562"/>
          </a:xfrm>
        </p:grpSpPr>
        <p:sp>
          <p:nvSpPr>
            <p:cNvPr id="1094" name="Google Shape;1094;p110"/>
            <p:cNvSpPr/>
            <p:nvPr/>
          </p:nvSpPr>
          <p:spPr>
            <a:xfrm>
              <a:off x="2621736" y="1395724"/>
              <a:ext cx="3845872" cy="2462307"/>
            </a:xfrm>
            <a:custGeom>
              <a:rect b="b" l="l" r="r" t="t"/>
              <a:pathLst>
                <a:path extrusionOk="0" h="138196" w="215848">
                  <a:moveTo>
                    <a:pt x="0" y="0"/>
                  </a:moveTo>
                  <a:lnTo>
                    <a:pt x="194961" y="0"/>
                  </a:lnTo>
                  <a:lnTo>
                    <a:pt x="215848" y="20976"/>
                  </a:lnTo>
                  <a:lnTo>
                    <a:pt x="194928" y="16"/>
                  </a:lnTo>
                  <a:lnTo>
                    <a:pt x="215757" y="20844"/>
                  </a:lnTo>
                  <a:lnTo>
                    <a:pt x="215757" y="130291"/>
                  </a:lnTo>
                  <a:lnTo>
                    <a:pt x="210716" y="138196"/>
                  </a:lnTo>
                  <a:lnTo>
                    <a:pt x="205921" y="130583"/>
                  </a:lnTo>
                  <a:lnTo>
                    <a:pt x="200932" y="138131"/>
                  </a:lnTo>
                  <a:lnTo>
                    <a:pt x="196104" y="130615"/>
                  </a:lnTo>
                  <a:lnTo>
                    <a:pt x="191115" y="138099"/>
                  </a:lnTo>
                  <a:lnTo>
                    <a:pt x="186288" y="130615"/>
                  </a:lnTo>
                  <a:lnTo>
                    <a:pt x="181363" y="138099"/>
                  </a:lnTo>
                  <a:lnTo>
                    <a:pt x="176471" y="130647"/>
                  </a:lnTo>
                  <a:lnTo>
                    <a:pt x="171547" y="138099"/>
                  </a:lnTo>
                  <a:lnTo>
                    <a:pt x="166687" y="130647"/>
                  </a:lnTo>
                  <a:lnTo>
                    <a:pt x="161730" y="138099"/>
                  </a:lnTo>
                  <a:lnTo>
                    <a:pt x="156903" y="130615"/>
                  </a:lnTo>
                  <a:lnTo>
                    <a:pt x="151913" y="138099"/>
                  </a:lnTo>
                  <a:lnTo>
                    <a:pt x="147086" y="130647"/>
                  </a:lnTo>
                  <a:lnTo>
                    <a:pt x="142129" y="138099"/>
                  </a:lnTo>
                  <a:lnTo>
                    <a:pt x="137270" y="130615"/>
                  </a:lnTo>
                  <a:lnTo>
                    <a:pt x="132377" y="138131"/>
                  </a:lnTo>
                  <a:lnTo>
                    <a:pt x="127453" y="130647"/>
                  </a:lnTo>
                  <a:lnTo>
                    <a:pt x="122593" y="138131"/>
                  </a:lnTo>
                  <a:lnTo>
                    <a:pt x="117669" y="130647"/>
                  </a:lnTo>
                  <a:lnTo>
                    <a:pt x="112744" y="138099"/>
                  </a:lnTo>
                  <a:lnTo>
                    <a:pt x="107885" y="130615"/>
                  </a:lnTo>
                  <a:lnTo>
                    <a:pt x="102960" y="138099"/>
                  </a:lnTo>
                  <a:lnTo>
                    <a:pt x="98068" y="130647"/>
                  </a:lnTo>
                  <a:lnTo>
                    <a:pt x="93144" y="138066"/>
                  </a:lnTo>
                  <a:lnTo>
                    <a:pt x="88284" y="130583"/>
                  </a:lnTo>
                  <a:lnTo>
                    <a:pt x="83359" y="138131"/>
                  </a:lnTo>
                  <a:lnTo>
                    <a:pt x="78467" y="130615"/>
                  </a:lnTo>
                  <a:lnTo>
                    <a:pt x="73543" y="138099"/>
                  </a:lnTo>
                  <a:lnTo>
                    <a:pt x="68715" y="130583"/>
                  </a:lnTo>
                  <a:lnTo>
                    <a:pt x="63726" y="138034"/>
                  </a:lnTo>
                  <a:lnTo>
                    <a:pt x="58899" y="130583"/>
                  </a:lnTo>
                  <a:lnTo>
                    <a:pt x="53974" y="138002"/>
                  </a:lnTo>
                  <a:lnTo>
                    <a:pt x="49082" y="130550"/>
                  </a:lnTo>
                  <a:lnTo>
                    <a:pt x="44125" y="138099"/>
                  </a:lnTo>
                  <a:lnTo>
                    <a:pt x="39298" y="130583"/>
                  </a:lnTo>
                  <a:lnTo>
                    <a:pt x="34341" y="138066"/>
                  </a:lnTo>
                  <a:lnTo>
                    <a:pt x="29449" y="130583"/>
                  </a:lnTo>
                  <a:lnTo>
                    <a:pt x="24525" y="138066"/>
                  </a:lnTo>
                  <a:lnTo>
                    <a:pt x="19665" y="130615"/>
                  </a:lnTo>
                  <a:lnTo>
                    <a:pt x="14740" y="138066"/>
                  </a:lnTo>
                  <a:lnTo>
                    <a:pt x="9848" y="130615"/>
                  </a:lnTo>
                  <a:lnTo>
                    <a:pt x="4891" y="138099"/>
                  </a:lnTo>
                  <a:lnTo>
                    <a:pt x="97" y="130583"/>
                  </a:lnTo>
                  <a:close/>
                </a:path>
              </a:pathLst>
            </a:custGeom>
            <a:solidFill>
              <a:srgbClr val="EFEFEF"/>
            </a:solidFill>
            <a:ln cap="flat" cmpd="sng" w="14875">
              <a:solidFill>
                <a:srgbClr val="000000"/>
              </a:solidFill>
              <a:prstDash val="solid"/>
              <a:round/>
              <a:headEnd len="med" w="med" type="none"/>
              <a:tailEnd len="med" w="med" type="none"/>
            </a:ln>
          </p:spPr>
        </p:sp>
        <p:sp>
          <p:nvSpPr>
            <p:cNvPr id="1095" name="Google Shape;1095;p110"/>
            <p:cNvSpPr/>
            <p:nvPr/>
          </p:nvSpPr>
          <p:spPr>
            <a:xfrm>
              <a:off x="6096178" y="1395724"/>
              <a:ext cx="371700" cy="372300"/>
            </a:xfrm>
            <a:prstGeom prst="rtTriangle">
              <a:avLst/>
            </a:prstGeom>
            <a:solidFill>
              <a:srgbClr val="EFEFEF"/>
            </a:solidFill>
            <a:ln cap="flat" cmpd="sng" w="14875">
              <a:solidFill>
                <a:srgbClr val="000000"/>
              </a:solidFill>
              <a:prstDash val="solid"/>
              <a:round/>
              <a:headEnd len="sm" w="sm" type="none"/>
              <a:tailEnd len="sm" w="sm" type="none"/>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latin typeface="Overpass Mono"/>
                <a:ea typeface="Overpass Mono"/>
                <a:cs typeface="Overpass Mono"/>
                <a:sym typeface="Overpass Mono"/>
              </a:endParaRPr>
            </a:p>
          </p:txBody>
        </p:sp>
        <p:sp>
          <p:nvSpPr>
            <p:cNvPr id="1096" name="Google Shape;1096;p110"/>
            <p:cNvSpPr txBox="1"/>
            <p:nvPr/>
          </p:nvSpPr>
          <p:spPr>
            <a:xfrm>
              <a:off x="2836668" y="1508402"/>
              <a:ext cx="3454500" cy="2126700"/>
            </a:xfrm>
            <a:prstGeom prst="rect">
              <a:avLst/>
            </a:prstGeom>
            <a:noFill/>
            <a:ln>
              <a:noFill/>
            </a:ln>
          </p:spPr>
          <p:txBody>
            <a:bodyPr anchorCtr="0" anchor="ctr" bIns="143000" lIns="143000" spcFirstLastPara="1" rIns="143000" wrap="square" tIns="143000">
              <a:noAutofit/>
            </a:bodyPr>
            <a:lstStyle/>
            <a:p>
              <a:pPr indent="0" lvl="0" marL="0" rtl="0" algn="l">
                <a:lnSpc>
                  <a:spcPct val="115000"/>
                </a:lnSpc>
                <a:spcBef>
                  <a:spcPts val="0"/>
                </a:spcBef>
                <a:spcAft>
                  <a:spcPts val="0"/>
                </a:spcAft>
                <a:buNone/>
              </a:pPr>
              <a:r>
                <a:rPr lang="en" sz="2144">
                  <a:latin typeface="Lato"/>
                  <a:ea typeface="Lato"/>
                  <a:cs typeface="Lato"/>
                  <a:sym typeface="Lato"/>
                </a:rPr>
                <a:t>For </a:t>
              </a:r>
              <a:r>
                <a:rPr b="1" lang="en" sz="2144">
                  <a:solidFill>
                    <a:schemeClr val="dk1"/>
                  </a:solidFill>
                  <a:latin typeface="Lato"/>
                  <a:ea typeface="Lato"/>
                  <a:cs typeface="Lato"/>
                  <a:sym typeface="Lato"/>
                </a:rPr>
                <a:t>students with families like me with three children</a:t>
              </a:r>
              <a:r>
                <a:rPr lang="en" sz="2144">
                  <a:latin typeface="Lato"/>
                  <a:ea typeface="Lato"/>
                  <a:cs typeface="Lato"/>
                  <a:sym typeface="Lato"/>
                </a:rPr>
                <a:t>, basic needs and academic success are inseparable. </a:t>
              </a:r>
              <a:r>
                <a:rPr b="1" lang="en" sz="2144">
                  <a:solidFill>
                    <a:schemeClr val="dk1"/>
                  </a:solidFill>
                  <a:latin typeface="Lato"/>
                  <a:ea typeface="Lato"/>
                  <a:cs typeface="Lato"/>
                  <a:sym typeface="Lato"/>
                </a:rPr>
                <a:t>When a student is hungry or facing eviction, they cannot perform to their highest potential</a:t>
              </a:r>
              <a:r>
                <a:rPr lang="en" sz="2144">
                  <a:latin typeface="Lato"/>
                  <a:ea typeface="Lato"/>
                  <a:cs typeface="Lato"/>
                  <a:sym typeface="Lato"/>
                </a:rPr>
                <a:t>. Supporting these needs is not just an act of aid; it is a fundamental requirement for academic excellence.”</a:t>
              </a:r>
              <a:endParaRPr sz="3295">
                <a:solidFill>
                  <a:srgbClr val="1E1E1E"/>
                </a:solidFill>
                <a:latin typeface="Overpass Mono"/>
                <a:ea typeface="Overpass Mono"/>
                <a:cs typeface="Overpass Mono"/>
                <a:sym typeface="Overpass Mono"/>
              </a:endParaRPr>
            </a:p>
          </p:txBody>
        </p:sp>
        <p:sp>
          <p:nvSpPr>
            <p:cNvPr id="1097" name="Google Shape;1097;p110"/>
            <p:cNvSpPr/>
            <p:nvPr/>
          </p:nvSpPr>
          <p:spPr>
            <a:xfrm rot="302895">
              <a:off x="6277306" y="2858525"/>
              <a:ext cx="521623" cy="507446"/>
            </a:xfrm>
            <a:prstGeom prst="rect">
              <a:avLst/>
            </a:prstGeom>
            <a:solidFill>
              <a:schemeClr val="lt2"/>
            </a:solidFill>
            <a:ln cap="flat" cmpd="sng" w="14875">
              <a:solidFill>
                <a:srgbClr val="3C4043"/>
              </a:solidFill>
              <a:prstDash val="solid"/>
              <a:round/>
              <a:headEnd len="sm" w="sm" type="none"/>
              <a:tailEnd len="sm" w="sm" type="none"/>
            </a:ln>
            <a:effectLst>
              <a:outerShdw blurRad="44693" rotWithShape="0" algn="bl" dir="5400000" dist="14898">
                <a:srgbClr val="000000">
                  <a:alpha val="10000"/>
                </a:srgbClr>
              </a:outerShdw>
            </a:effectLst>
          </p:spPr>
          <p:txBody>
            <a:bodyPr anchorCtr="0" anchor="ctr" bIns="143000" lIns="143000" spcFirstLastPara="1" rIns="143000" wrap="square" tIns="143000">
              <a:noAutofit/>
            </a:bodyPr>
            <a:lstStyle/>
            <a:p>
              <a:pPr indent="0" lvl="0" marL="0" rtl="0" algn="ctr">
                <a:spcBef>
                  <a:spcPts val="0"/>
                </a:spcBef>
                <a:spcAft>
                  <a:spcPts val="0"/>
                </a:spcAft>
                <a:buNone/>
              </a:pPr>
              <a:r>
                <a:t/>
              </a:r>
              <a:endParaRPr b="1" sz="12513">
                <a:latin typeface="Overpass Mono"/>
                <a:ea typeface="Overpass Mono"/>
                <a:cs typeface="Overpass Mono"/>
                <a:sym typeface="Overpass Mono"/>
              </a:endParaRPr>
            </a:p>
          </p:txBody>
        </p:sp>
        <p:sp>
          <p:nvSpPr>
            <p:cNvPr id="1098" name="Google Shape;1098;p110"/>
            <p:cNvSpPr/>
            <p:nvPr/>
          </p:nvSpPr>
          <p:spPr>
            <a:xfrm rot="306735">
              <a:off x="6357988" y="2982265"/>
              <a:ext cx="360766" cy="253415"/>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43000" lIns="143000" spcFirstLastPara="1" rIns="143000" wrap="square" tIns="143000">
              <a:noAutofit/>
            </a:bodyPr>
            <a:lstStyle/>
            <a:p>
              <a:pPr indent="0" lvl="0" marL="0" rtl="0" algn="l">
                <a:spcBef>
                  <a:spcPts val="0"/>
                </a:spcBef>
                <a:spcAft>
                  <a:spcPts val="0"/>
                </a:spcAft>
                <a:buNone/>
              </a:pPr>
              <a:r>
                <a:t/>
              </a:r>
              <a:endParaRPr sz="2190">
                <a:latin typeface="Overpass Mono Light"/>
                <a:ea typeface="Overpass Mono Light"/>
                <a:cs typeface="Overpass Mono Light"/>
                <a:sym typeface="Overpass Mono Light"/>
              </a:endParaRPr>
            </a:p>
          </p:txBody>
        </p:sp>
        <p:sp>
          <p:nvSpPr>
            <p:cNvPr id="1099" name="Google Shape;1099;p110"/>
            <p:cNvSpPr/>
            <p:nvPr/>
          </p:nvSpPr>
          <p:spPr>
            <a:xfrm rot="10663590">
              <a:off x="2334027" y="1295608"/>
              <a:ext cx="521811" cy="507422"/>
            </a:xfrm>
            <a:prstGeom prst="rect">
              <a:avLst/>
            </a:prstGeom>
            <a:solidFill>
              <a:schemeClr val="lt2"/>
            </a:solidFill>
            <a:ln cap="flat" cmpd="sng" w="14875">
              <a:solidFill>
                <a:srgbClr val="3C4043"/>
              </a:solidFill>
              <a:prstDash val="solid"/>
              <a:round/>
              <a:headEnd len="sm" w="sm" type="none"/>
              <a:tailEnd len="sm" w="sm" type="none"/>
            </a:ln>
            <a:effectLst>
              <a:outerShdw blurRad="44693" rotWithShape="0" algn="bl" dir="5400000" dist="14898">
                <a:srgbClr val="000000">
                  <a:alpha val="10000"/>
                </a:srgbClr>
              </a:outerShdw>
            </a:effectLst>
          </p:spPr>
          <p:txBody>
            <a:bodyPr anchorCtr="0" anchor="ctr" bIns="143000" lIns="143000" spcFirstLastPara="1" rIns="143000" wrap="square" tIns="143000">
              <a:noAutofit/>
            </a:bodyPr>
            <a:lstStyle/>
            <a:p>
              <a:pPr indent="0" lvl="0" marL="0" rtl="0" algn="ctr">
                <a:spcBef>
                  <a:spcPts val="0"/>
                </a:spcBef>
                <a:spcAft>
                  <a:spcPts val="0"/>
                </a:spcAft>
                <a:buNone/>
              </a:pPr>
              <a:r>
                <a:t/>
              </a:r>
              <a:endParaRPr b="1" sz="12513">
                <a:latin typeface="Overpass Mono"/>
                <a:ea typeface="Overpass Mono"/>
                <a:cs typeface="Overpass Mono"/>
                <a:sym typeface="Overpass Mono"/>
              </a:endParaRPr>
            </a:p>
          </p:txBody>
        </p:sp>
        <p:sp>
          <p:nvSpPr>
            <p:cNvPr id="1100" name="Google Shape;1100;p110"/>
            <p:cNvSpPr/>
            <p:nvPr/>
          </p:nvSpPr>
          <p:spPr>
            <a:xfrm rot="10670720">
              <a:off x="2414773" y="1425564"/>
              <a:ext cx="361015" cy="253590"/>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43000" lIns="143000" spcFirstLastPara="1" rIns="143000" wrap="square" tIns="143000">
              <a:noAutofit/>
            </a:bodyPr>
            <a:lstStyle/>
            <a:p>
              <a:pPr indent="0" lvl="0" marL="0" rtl="0" algn="l">
                <a:spcBef>
                  <a:spcPts val="0"/>
                </a:spcBef>
                <a:spcAft>
                  <a:spcPts val="0"/>
                </a:spcAft>
                <a:buNone/>
              </a:pPr>
              <a:r>
                <a:t/>
              </a:r>
              <a:endParaRPr sz="2190">
                <a:latin typeface="Overpass Mono Light"/>
                <a:ea typeface="Overpass Mono Light"/>
                <a:cs typeface="Overpass Mono Light"/>
                <a:sym typeface="Overpass Mono Light"/>
              </a:endParaRPr>
            </a:p>
          </p:txBody>
        </p:sp>
      </p:grpSp>
      <p:pic>
        <p:nvPicPr>
          <p:cNvPr id="1101" name="Google Shape;1101;p110" title="29.png"/>
          <p:cNvPicPr preferRelativeResize="0"/>
          <p:nvPr/>
        </p:nvPicPr>
        <p:blipFill rotWithShape="1">
          <a:blip r:embed="rId4">
            <a:alphaModFix/>
          </a:blip>
          <a:srcRect b="6464" l="5159" r="53337" t="73317"/>
          <a:stretch/>
        </p:blipFill>
        <p:spPr>
          <a:xfrm>
            <a:off x="598800" y="4001325"/>
            <a:ext cx="3557299" cy="1039974"/>
          </a:xfrm>
          <a:prstGeom prst="rect">
            <a:avLst/>
          </a:prstGeom>
          <a:noFill/>
          <a:ln>
            <a:noFill/>
          </a:ln>
        </p:spPr>
      </p:pic>
      <p:sp>
        <p:nvSpPr>
          <p:cNvPr id="1102" name="Google Shape;1102;p110"/>
          <p:cNvSpPr txBox="1"/>
          <p:nvPr/>
        </p:nvSpPr>
        <p:spPr>
          <a:xfrm>
            <a:off x="997275" y="4196500"/>
            <a:ext cx="2314200" cy="562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200">
                <a:solidFill>
                  <a:schemeClr val="accent6"/>
                </a:solidFill>
                <a:latin typeface="Lato"/>
                <a:ea typeface="Lato"/>
                <a:cs typeface="Lato"/>
                <a:sym typeface="Lato"/>
              </a:rPr>
              <a:t>Graduate Student</a:t>
            </a:r>
            <a:endParaRPr b="1" sz="2200">
              <a:solidFill>
                <a:schemeClr val="accent6"/>
              </a:solidFill>
              <a:latin typeface="Lato"/>
              <a:ea typeface="Lato"/>
              <a:cs typeface="Lato"/>
              <a:sym typeface="Lato"/>
            </a:endParaRPr>
          </a:p>
          <a:p>
            <a:pPr indent="0" lvl="0" marL="0" rtl="0" algn="l">
              <a:spcBef>
                <a:spcPts val="0"/>
              </a:spcBef>
              <a:spcAft>
                <a:spcPts val="0"/>
              </a:spcAft>
              <a:buNone/>
            </a:pPr>
            <a:r>
              <a:rPr lang="en" sz="1500">
                <a:solidFill>
                  <a:schemeClr val="accent6"/>
                </a:solidFill>
                <a:latin typeface="Lato"/>
                <a:ea typeface="Lato"/>
                <a:cs typeface="Lato"/>
                <a:sym typeface="Lato"/>
              </a:rPr>
              <a:t>University of Kentucky</a:t>
            </a:r>
            <a:endParaRPr sz="1500">
              <a:solidFill>
                <a:schemeClr val="accent6"/>
              </a:solidFill>
              <a:latin typeface="Lato"/>
              <a:ea typeface="Lato"/>
              <a:cs typeface="Lato"/>
              <a:sym typeface="Lato"/>
            </a:endParaRPr>
          </a:p>
        </p:txBody>
      </p:sp>
      <p:pic>
        <p:nvPicPr>
          <p:cNvPr id="1103" name="Google Shape;1103;p110" title="39.png"/>
          <p:cNvPicPr preferRelativeResize="0"/>
          <p:nvPr/>
        </p:nvPicPr>
        <p:blipFill rotWithShape="1">
          <a:blip r:embed="rId5">
            <a:alphaModFix/>
          </a:blip>
          <a:srcRect b="42934" l="63130" r="2652" t="3021"/>
          <a:stretch/>
        </p:blipFill>
        <p:spPr>
          <a:xfrm>
            <a:off x="7673888" y="167900"/>
            <a:ext cx="1318298" cy="1249432"/>
          </a:xfrm>
          <a:prstGeom prst="rect">
            <a:avLst/>
          </a:prstGeom>
          <a:noFill/>
          <a:ln>
            <a:noFill/>
          </a:ln>
        </p:spPr>
      </p:pic>
      <p:pic>
        <p:nvPicPr>
          <p:cNvPr id="1104" name="Google Shape;1104;p110" title="18.png"/>
          <p:cNvPicPr preferRelativeResize="0"/>
          <p:nvPr/>
        </p:nvPicPr>
        <p:blipFill>
          <a:blip r:embed="rId6">
            <a:alphaModFix/>
          </a:blip>
          <a:stretch>
            <a:fillRect/>
          </a:stretch>
        </p:blipFill>
        <p:spPr>
          <a:xfrm>
            <a:off x="3890751" y="2474200"/>
            <a:ext cx="5594051" cy="33569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08" name="Shape 1108"/>
        <p:cNvGrpSpPr/>
        <p:nvPr/>
      </p:nvGrpSpPr>
      <p:grpSpPr>
        <a:xfrm>
          <a:off x="0" y="0"/>
          <a:ext cx="0" cy="0"/>
          <a:chOff x="0" y="0"/>
          <a:chExt cx="0" cy="0"/>
        </a:xfrm>
      </p:grpSpPr>
      <p:sp>
        <p:nvSpPr>
          <p:cNvPr id="1109" name="Google Shape;1109;p111"/>
          <p:cNvSpPr txBox="1"/>
          <p:nvPr/>
        </p:nvSpPr>
        <p:spPr>
          <a:xfrm>
            <a:off x="342900" y="1776075"/>
            <a:ext cx="4364700" cy="1947000"/>
          </a:xfrm>
          <a:prstGeom prst="rect">
            <a:avLst/>
          </a:prstGeom>
          <a:noFill/>
          <a:ln>
            <a:noFill/>
          </a:ln>
        </p:spPr>
        <p:txBody>
          <a:bodyPr anchorCtr="0" anchor="ctr" bIns="168375" lIns="112250" spcFirstLastPara="1" rIns="112250" wrap="square" tIns="168375">
            <a:noAutofit/>
          </a:bodyPr>
          <a:lstStyle/>
          <a:p>
            <a:pPr indent="0" lvl="0" marL="0" rtl="0" algn="l">
              <a:lnSpc>
                <a:spcPct val="100000"/>
              </a:lnSpc>
              <a:spcBef>
                <a:spcPts val="0"/>
              </a:spcBef>
              <a:spcAft>
                <a:spcPts val="0"/>
              </a:spcAft>
              <a:buNone/>
            </a:pPr>
            <a:r>
              <a:rPr lang="en" sz="3373">
                <a:solidFill>
                  <a:srgbClr val="4F4F4F"/>
                </a:solidFill>
                <a:latin typeface="Lato"/>
                <a:ea typeface="Lato"/>
                <a:cs typeface="Lato"/>
                <a:sym typeface="Lato"/>
              </a:rPr>
              <a:t>Reasons why students experiencing BNI did not use campus supports:</a:t>
            </a:r>
            <a:endParaRPr sz="3373">
              <a:solidFill>
                <a:srgbClr val="4F4F4F"/>
              </a:solidFill>
              <a:latin typeface="Lato"/>
              <a:ea typeface="Lato"/>
              <a:cs typeface="Lato"/>
              <a:sym typeface="Lato"/>
            </a:endParaRPr>
          </a:p>
        </p:txBody>
      </p:sp>
      <p:sp>
        <p:nvSpPr>
          <p:cNvPr id="1110" name="Google Shape;1110;p111"/>
          <p:cNvSpPr txBox="1"/>
          <p:nvPr/>
        </p:nvSpPr>
        <p:spPr>
          <a:xfrm>
            <a:off x="402250" y="3906850"/>
            <a:ext cx="2069100" cy="69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E1E1E"/>
                </a:solidFill>
                <a:latin typeface="Lato Light"/>
                <a:ea typeface="Lato Light"/>
                <a:cs typeface="Lato Light"/>
                <a:sym typeface="Lato Light"/>
              </a:rPr>
              <a:t>Source: The Hope Center 2023-24 Basic Needs Survey</a:t>
            </a:r>
            <a:endParaRPr sz="1300">
              <a:solidFill>
                <a:srgbClr val="1E1E1E"/>
              </a:solidFill>
              <a:latin typeface="Lato Light"/>
              <a:ea typeface="Lato Light"/>
              <a:cs typeface="Lato Light"/>
              <a:sym typeface="Lato Light"/>
            </a:endParaRPr>
          </a:p>
        </p:txBody>
      </p:sp>
      <p:sp>
        <p:nvSpPr>
          <p:cNvPr id="1111" name="Google Shape;1111;p111"/>
          <p:cNvSpPr txBox="1"/>
          <p:nvPr/>
        </p:nvSpPr>
        <p:spPr>
          <a:xfrm>
            <a:off x="467750" y="457200"/>
            <a:ext cx="5415900" cy="1263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4200">
                <a:solidFill>
                  <a:schemeClr val="dk1"/>
                </a:solidFill>
                <a:latin typeface="Lato"/>
                <a:ea typeface="Lato"/>
                <a:cs typeface="Lato"/>
                <a:sym typeface="Lato"/>
              </a:rPr>
              <a:t>Major Gaps in </a:t>
            </a:r>
            <a:r>
              <a:rPr b="1" lang="en" sz="4200">
                <a:solidFill>
                  <a:schemeClr val="lt1"/>
                </a:solidFill>
                <a:highlight>
                  <a:schemeClr val="dk1"/>
                </a:highlight>
                <a:latin typeface="Lato"/>
                <a:ea typeface="Lato"/>
                <a:cs typeface="Lato"/>
                <a:sym typeface="Lato"/>
              </a:rPr>
              <a:t>Accessing Supports </a:t>
            </a:r>
            <a:endParaRPr sz="4200">
              <a:solidFill>
                <a:schemeClr val="lt1"/>
              </a:solidFill>
              <a:highlight>
                <a:schemeClr val="dk1"/>
              </a:highlight>
              <a:latin typeface="Lato"/>
              <a:ea typeface="Lato"/>
              <a:cs typeface="Lato"/>
              <a:sym typeface="Lato"/>
            </a:endParaRPr>
          </a:p>
        </p:txBody>
      </p:sp>
      <p:pic>
        <p:nvPicPr>
          <p:cNvPr id="1112" name="Google Shape;1112;p111" title="40.png"/>
          <p:cNvPicPr preferRelativeResize="0"/>
          <p:nvPr/>
        </p:nvPicPr>
        <p:blipFill rotWithShape="1">
          <a:blip r:embed="rId3">
            <a:alphaModFix/>
          </a:blip>
          <a:srcRect b="76053" l="53811" r="0" t="9658"/>
          <a:stretch/>
        </p:blipFill>
        <p:spPr>
          <a:xfrm>
            <a:off x="5709626" y="127500"/>
            <a:ext cx="3551898" cy="659402"/>
          </a:xfrm>
          <a:prstGeom prst="rect">
            <a:avLst/>
          </a:prstGeom>
          <a:noFill/>
          <a:ln>
            <a:noFill/>
          </a:ln>
        </p:spPr>
      </p:pic>
      <p:pic>
        <p:nvPicPr>
          <p:cNvPr id="1113" name="Google Shape;1113;p111" title="marks and quotes (37).png"/>
          <p:cNvPicPr preferRelativeResize="0"/>
          <p:nvPr/>
        </p:nvPicPr>
        <p:blipFill rotWithShape="1">
          <a:blip r:embed="rId4">
            <a:alphaModFix/>
          </a:blip>
          <a:srcRect b="6420" l="0" r="15355" t="8992"/>
          <a:stretch/>
        </p:blipFill>
        <p:spPr>
          <a:xfrm>
            <a:off x="2408725" y="1104550"/>
            <a:ext cx="6735273" cy="40389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7" name="Shape 1117"/>
        <p:cNvGrpSpPr/>
        <p:nvPr/>
      </p:nvGrpSpPr>
      <p:grpSpPr>
        <a:xfrm>
          <a:off x="0" y="0"/>
          <a:ext cx="0" cy="0"/>
          <a:chOff x="0" y="0"/>
          <a:chExt cx="0" cy="0"/>
        </a:xfrm>
      </p:grpSpPr>
      <p:sp>
        <p:nvSpPr>
          <p:cNvPr id="1118" name="Google Shape;1118;p112"/>
          <p:cNvSpPr txBox="1"/>
          <p:nvPr/>
        </p:nvSpPr>
        <p:spPr>
          <a:xfrm>
            <a:off x="6853200" y="1725050"/>
            <a:ext cx="1947900" cy="235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chemeClr val="dk1"/>
                </a:solidFill>
                <a:latin typeface="Lato Light"/>
                <a:ea typeface="Lato Light"/>
                <a:cs typeface="Lato Light"/>
                <a:sym typeface="Lato Light"/>
              </a:rPr>
              <a:t>Social </a:t>
            </a:r>
            <a:r>
              <a:rPr b="1" lang="en" sz="2200">
                <a:solidFill>
                  <a:schemeClr val="dk1"/>
                </a:solidFill>
                <a:latin typeface="Lato"/>
                <a:ea typeface="Lato"/>
                <a:cs typeface="Lato"/>
                <a:sym typeface="Lato"/>
              </a:rPr>
              <a:t>stigma</a:t>
            </a:r>
            <a:r>
              <a:rPr lang="en" sz="2200">
                <a:solidFill>
                  <a:schemeClr val="dk1"/>
                </a:solidFill>
                <a:latin typeface="Lato Light"/>
                <a:ea typeface="Lato Light"/>
                <a:cs typeface="Lato Light"/>
                <a:sym typeface="Lato Light"/>
              </a:rPr>
              <a:t> (fear of being mistreated, how others</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rPr lang="en" sz="2200">
                <a:solidFill>
                  <a:schemeClr val="dk1"/>
                </a:solidFill>
                <a:latin typeface="Lato Light"/>
                <a:ea typeface="Lato Light"/>
                <a:cs typeface="Lato Light"/>
                <a:sym typeface="Lato Light"/>
              </a:rPr>
              <a:t>might view them).</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119" name="Google Shape;1119;p112"/>
          <p:cNvSpPr txBox="1"/>
          <p:nvPr/>
        </p:nvSpPr>
        <p:spPr>
          <a:xfrm>
            <a:off x="387775" y="1737688"/>
            <a:ext cx="1838700" cy="2782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chemeClr val="dk1"/>
                </a:solidFill>
                <a:latin typeface="Lato Light"/>
                <a:ea typeface="Lato Light"/>
                <a:cs typeface="Lato Light"/>
                <a:sym typeface="Lato Light"/>
              </a:rPr>
              <a:t>Lack of </a:t>
            </a:r>
            <a:r>
              <a:rPr b="1" lang="en" sz="2200">
                <a:solidFill>
                  <a:schemeClr val="dk1"/>
                </a:solidFill>
                <a:latin typeface="Lato"/>
                <a:ea typeface="Lato"/>
                <a:cs typeface="Lato"/>
                <a:sym typeface="Lato"/>
              </a:rPr>
              <a:t>awareness</a:t>
            </a:r>
            <a:r>
              <a:rPr lang="en" sz="2200">
                <a:solidFill>
                  <a:schemeClr val="dk1"/>
                </a:solidFill>
                <a:latin typeface="Lato Light"/>
                <a:ea typeface="Lato Light"/>
                <a:cs typeface="Lato Light"/>
                <a:sym typeface="Lato Light"/>
              </a:rPr>
              <a:t> (of available resources, eligibility for</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rPr lang="en" sz="2200">
                <a:solidFill>
                  <a:schemeClr val="dk1"/>
                </a:solidFill>
                <a:latin typeface="Lato Light"/>
                <a:ea typeface="Lato Light"/>
                <a:cs typeface="Lato Light"/>
                <a:sym typeface="Lato Light"/>
              </a:rPr>
              <a:t>resources, or how to access resources).</a:t>
            </a:r>
            <a:endParaRPr sz="22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120" name="Google Shape;1120;p112"/>
          <p:cNvSpPr txBox="1"/>
          <p:nvPr/>
        </p:nvSpPr>
        <p:spPr>
          <a:xfrm>
            <a:off x="2840050" y="1210950"/>
            <a:ext cx="3367500" cy="1096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chemeClr val="dk1"/>
                </a:solidFill>
                <a:latin typeface="Lato Light"/>
                <a:ea typeface="Lato Light"/>
                <a:cs typeface="Lato Light"/>
                <a:sym typeface="Lato Light"/>
              </a:rPr>
              <a:t>Concerns about </a:t>
            </a:r>
            <a:r>
              <a:rPr b="1" lang="en" sz="2200">
                <a:solidFill>
                  <a:schemeClr val="dk1"/>
                </a:solidFill>
                <a:latin typeface="Lato"/>
                <a:ea typeface="Lato"/>
                <a:cs typeface="Lato"/>
                <a:sym typeface="Lato"/>
              </a:rPr>
              <a:t>scarcity</a:t>
            </a:r>
            <a:r>
              <a:rPr lang="en" sz="2200">
                <a:solidFill>
                  <a:schemeClr val="dk1"/>
                </a:solidFill>
                <a:latin typeface="Lato Light"/>
                <a:ea typeface="Lato Light"/>
                <a:cs typeface="Lato Light"/>
                <a:sym typeface="Lato Light"/>
              </a:rPr>
              <a:t> (taking resources that others need more). </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121" name="Google Shape;1121;p112"/>
          <p:cNvSpPr/>
          <p:nvPr/>
        </p:nvSpPr>
        <p:spPr>
          <a:xfrm>
            <a:off x="2941175" y="684150"/>
            <a:ext cx="1101900" cy="526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122" name="Google Shape;1122;p112"/>
          <p:cNvSpPr txBox="1"/>
          <p:nvPr/>
        </p:nvSpPr>
        <p:spPr>
          <a:xfrm>
            <a:off x="2840050" y="3684550"/>
            <a:ext cx="3062100" cy="1199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2200">
                <a:solidFill>
                  <a:schemeClr val="dk1"/>
                </a:solidFill>
                <a:latin typeface="Lato"/>
                <a:ea typeface="Lato"/>
                <a:cs typeface="Lato"/>
                <a:sym typeface="Lato"/>
              </a:rPr>
              <a:t>Availability</a:t>
            </a:r>
            <a:r>
              <a:rPr lang="en" sz="2200">
                <a:solidFill>
                  <a:schemeClr val="dk1"/>
                </a:solidFill>
                <a:latin typeface="Lato Light"/>
                <a:ea typeface="Lato Light"/>
                <a:cs typeface="Lato Light"/>
                <a:sym typeface="Lato Light"/>
              </a:rPr>
              <a:t> (having other obligations; lack of time).</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123" name="Google Shape;1123;p112"/>
          <p:cNvSpPr txBox="1"/>
          <p:nvPr/>
        </p:nvSpPr>
        <p:spPr>
          <a:xfrm>
            <a:off x="3003825" y="643913"/>
            <a:ext cx="996300" cy="526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886">
                <a:solidFill>
                  <a:schemeClr val="dk1"/>
                </a:solidFill>
                <a:latin typeface="Lato Black"/>
                <a:ea typeface="Lato Black"/>
                <a:cs typeface="Lato Black"/>
                <a:sym typeface="Lato Black"/>
              </a:rPr>
              <a:t>26</a:t>
            </a:r>
            <a:r>
              <a:rPr lang="en" sz="3886">
                <a:solidFill>
                  <a:schemeClr val="dk1"/>
                </a:solidFill>
                <a:latin typeface="Lato Black"/>
                <a:ea typeface="Lato Black"/>
                <a:cs typeface="Lato Black"/>
                <a:sym typeface="Lato Black"/>
              </a:rPr>
              <a:t>%</a:t>
            </a:r>
            <a:endParaRPr sz="3886">
              <a:solidFill>
                <a:schemeClr val="dk1"/>
              </a:solidFill>
              <a:latin typeface="Lato Black"/>
              <a:ea typeface="Lato Black"/>
              <a:cs typeface="Lato Black"/>
              <a:sym typeface="Lato Black"/>
            </a:endParaRPr>
          </a:p>
        </p:txBody>
      </p:sp>
      <p:sp>
        <p:nvSpPr>
          <p:cNvPr id="1124" name="Google Shape;1124;p112"/>
          <p:cNvSpPr/>
          <p:nvPr/>
        </p:nvSpPr>
        <p:spPr>
          <a:xfrm>
            <a:off x="6960300" y="1100688"/>
            <a:ext cx="802800" cy="526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125" name="Google Shape;1125;p112"/>
          <p:cNvSpPr txBox="1"/>
          <p:nvPr/>
        </p:nvSpPr>
        <p:spPr>
          <a:xfrm>
            <a:off x="7022950" y="1060450"/>
            <a:ext cx="996300" cy="526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886">
                <a:solidFill>
                  <a:schemeClr val="dk1"/>
                </a:solidFill>
                <a:latin typeface="Lato Black"/>
                <a:ea typeface="Lato Black"/>
                <a:cs typeface="Lato Black"/>
                <a:sym typeface="Lato Black"/>
              </a:rPr>
              <a:t>8%</a:t>
            </a:r>
            <a:endParaRPr sz="3886">
              <a:solidFill>
                <a:schemeClr val="dk1"/>
              </a:solidFill>
              <a:latin typeface="Lato Black"/>
              <a:ea typeface="Lato Black"/>
              <a:cs typeface="Lato Black"/>
              <a:sym typeface="Lato Black"/>
            </a:endParaRPr>
          </a:p>
        </p:txBody>
      </p:sp>
      <p:sp>
        <p:nvSpPr>
          <p:cNvPr id="1126" name="Google Shape;1126;p112"/>
          <p:cNvSpPr/>
          <p:nvPr/>
        </p:nvSpPr>
        <p:spPr>
          <a:xfrm>
            <a:off x="2941175" y="3157750"/>
            <a:ext cx="1101900" cy="526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127" name="Google Shape;1127;p112"/>
          <p:cNvSpPr txBox="1"/>
          <p:nvPr/>
        </p:nvSpPr>
        <p:spPr>
          <a:xfrm>
            <a:off x="3003825" y="3117513"/>
            <a:ext cx="996300" cy="526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886">
                <a:solidFill>
                  <a:schemeClr val="dk1"/>
                </a:solidFill>
                <a:latin typeface="Lato Black"/>
                <a:ea typeface="Lato Black"/>
                <a:cs typeface="Lato Black"/>
                <a:sym typeface="Lato Black"/>
              </a:rPr>
              <a:t>25%</a:t>
            </a:r>
            <a:endParaRPr sz="3886">
              <a:solidFill>
                <a:schemeClr val="dk1"/>
              </a:solidFill>
              <a:latin typeface="Lato Black"/>
              <a:ea typeface="Lato Black"/>
              <a:cs typeface="Lato Black"/>
              <a:sym typeface="Lato Black"/>
            </a:endParaRPr>
          </a:p>
        </p:txBody>
      </p:sp>
      <p:sp>
        <p:nvSpPr>
          <p:cNvPr id="1128" name="Google Shape;1128;p112"/>
          <p:cNvSpPr/>
          <p:nvPr/>
        </p:nvSpPr>
        <p:spPr>
          <a:xfrm>
            <a:off x="448550" y="1134900"/>
            <a:ext cx="1101900" cy="5268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Light"/>
              <a:ea typeface="IBM Plex Sans Light"/>
              <a:cs typeface="IBM Plex Sans Light"/>
              <a:sym typeface="IBM Plex Sans Light"/>
            </a:endParaRPr>
          </a:p>
        </p:txBody>
      </p:sp>
      <p:sp>
        <p:nvSpPr>
          <p:cNvPr id="1129" name="Google Shape;1129;p112"/>
          <p:cNvSpPr txBox="1"/>
          <p:nvPr/>
        </p:nvSpPr>
        <p:spPr>
          <a:xfrm>
            <a:off x="511200" y="1094663"/>
            <a:ext cx="996300" cy="526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3886">
                <a:solidFill>
                  <a:schemeClr val="dk1"/>
                </a:solidFill>
                <a:latin typeface="Lato Black"/>
                <a:ea typeface="Lato Black"/>
                <a:cs typeface="Lato Black"/>
                <a:sym typeface="Lato Black"/>
              </a:rPr>
              <a:t>74</a:t>
            </a:r>
            <a:r>
              <a:rPr lang="en" sz="3886">
                <a:solidFill>
                  <a:schemeClr val="dk1"/>
                </a:solidFill>
                <a:latin typeface="Lato Black"/>
                <a:ea typeface="Lato Black"/>
                <a:cs typeface="Lato Black"/>
                <a:sym typeface="Lato Black"/>
              </a:rPr>
              <a:t>%</a:t>
            </a:r>
            <a:endParaRPr sz="3886">
              <a:solidFill>
                <a:schemeClr val="dk1"/>
              </a:solidFill>
              <a:latin typeface="Lato Black"/>
              <a:ea typeface="Lato Black"/>
              <a:cs typeface="Lato Black"/>
              <a:sym typeface="Lato Black"/>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pic>
        <p:nvPicPr>
          <p:cNvPr id="1134" name="Google Shape;1134;p113"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pic>
        <p:nvPicPr>
          <p:cNvPr id="1135" name="Google Shape;1135;p113" title="markings (27).png"/>
          <p:cNvPicPr preferRelativeResize="0"/>
          <p:nvPr/>
        </p:nvPicPr>
        <p:blipFill rotWithShape="1">
          <a:blip r:embed="rId4">
            <a:alphaModFix/>
          </a:blip>
          <a:srcRect b="0" l="19717" r="0" t="0"/>
          <a:stretch/>
        </p:blipFill>
        <p:spPr>
          <a:xfrm>
            <a:off x="5072075" y="35725"/>
            <a:ext cx="4071924" cy="5072050"/>
          </a:xfrm>
          <a:prstGeom prst="rect">
            <a:avLst/>
          </a:prstGeom>
          <a:noFill/>
          <a:ln>
            <a:noFill/>
          </a:ln>
        </p:spPr>
      </p:pic>
      <p:pic>
        <p:nvPicPr>
          <p:cNvPr id="1136" name="Google Shape;1136;p113" title="markings (26).png"/>
          <p:cNvPicPr preferRelativeResize="0"/>
          <p:nvPr/>
        </p:nvPicPr>
        <p:blipFill rotWithShape="1">
          <a:blip r:embed="rId5">
            <a:alphaModFix/>
          </a:blip>
          <a:srcRect b="25523" l="6392" r="6042" t="19030"/>
          <a:stretch/>
        </p:blipFill>
        <p:spPr>
          <a:xfrm>
            <a:off x="457200" y="301300"/>
            <a:ext cx="3602826" cy="2281325"/>
          </a:xfrm>
          <a:prstGeom prst="rect">
            <a:avLst/>
          </a:prstGeom>
          <a:noFill/>
          <a:ln>
            <a:noFill/>
          </a:ln>
        </p:spPr>
      </p:pic>
      <p:sp>
        <p:nvSpPr>
          <p:cNvPr id="1137" name="Google Shape;1137;p113"/>
          <p:cNvSpPr txBox="1"/>
          <p:nvPr/>
        </p:nvSpPr>
        <p:spPr>
          <a:xfrm>
            <a:off x="457200" y="2582625"/>
            <a:ext cx="3924300" cy="582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3600">
                <a:solidFill>
                  <a:schemeClr val="dk1"/>
                </a:solidFill>
                <a:latin typeface="Lato"/>
                <a:ea typeface="Lato"/>
                <a:cs typeface="Lato"/>
                <a:sym typeface="Lato"/>
              </a:rPr>
              <a:t>2/3 of students</a:t>
            </a:r>
            <a:endParaRPr b="1" sz="3600">
              <a:solidFill>
                <a:schemeClr val="dk1"/>
              </a:solidFill>
              <a:latin typeface="Lato"/>
              <a:ea typeface="Lato"/>
              <a:cs typeface="Lato"/>
              <a:sym typeface="Lato"/>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138" name="Google Shape;1138;p113"/>
          <p:cNvSpPr txBox="1"/>
          <p:nvPr/>
        </p:nvSpPr>
        <p:spPr>
          <a:xfrm>
            <a:off x="457200" y="3237300"/>
            <a:ext cx="2983800" cy="110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chemeClr val="dk1"/>
                </a:solidFill>
                <a:latin typeface="Lato Light"/>
                <a:ea typeface="Lato Light"/>
                <a:cs typeface="Lato Light"/>
                <a:sym typeface="Lato Light"/>
              </a:rPr>
              <a:t>who are likely eligible for SNAP are not receiving benefits</a:t>
            </a:r>
            <a:endParaRPr sz="2200">
              <a:solidFill>
                <a:schemeClr val="dk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
        <p:nvSpPr>
          <p:cNvPr id="1139" name="Google Shape;1139;p113"/>
          <p:cNvSpPr txBox="1"/>
          <p:nvPr/>
        </p:nvSpPr>
        <p:spPr>
          <a:xfrm>
            <a:off x="457200" y="4569000"/>
            <a:ext cx="4169700" cy="29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chemeClr val="dk1"/>
                </a:solidFill>
                <a:latin typeface="Lato Light"/>
                <a:ea typeface="Lato Light"/>
                <a:cs typeface="Lato Light"/>
                <a:sym typeface="Lato Light"/>
              </a:rPr>
              <a:t>Source: U.S. Government Accountability Office, 2024.</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spcBef>
                <a:spcPts val="0"/>
              </a:spcBef>
              <a:spcAft>
                <a:spcPts val="0"/>
              </a:spcAft>
              <a:buNone/>
            </a:pPr>
            <a:r>
              <a:t/>
            </a:r>
            <a:endParaRPr sz="1300">
              <a:solidFill>
                <a:schemeClr val="dk1"/>
              </a:solidFill>
              <a:latin typeface="Lato Light"/>
              <a:ea typeface="Lato Light"/>
              <a:cs typeface="Lato Light"/>
              <a:sym typeface="Lato Light"/>
            </a:endParaRPr>
          </a:p>
        </p:txBody>
      </p:sp>
      <p:pic>
        <p:nvPicPr>
          <p:cNvPr id="1140" name="Google Shape;1140;p113" title="markings (40).png"/>
          <p:cNvPicPr preferRelativeResize="0"/>
          <p:nvPr/>
        </p:nvPicPr>
        <p:blipFill rotWithShape="1">
          <a:blip r:embed="rId6">
            <a:alphaModFix/>
          </a:blip>
          <a:srcRect b="-2986" l="4305" r="63131" t="63849"/>
          <a:stretch/>
        </p:blipFill>
        <p:spPr>
          <a:xfrm>
            <a:off x="7730875" y="0"/>
            <a:ext cx="1413126" cy="1698324"/>
          </a:xfrm>
          <a:prstGeom prst="rect">
            <a:avLst/>
          </a:prstGeom>
          <a:noFill/>
          <a:ln>
            <a:noFill/>
          </a:ln>
        </p:spPr>
      </p:pic>
      <p:pic>
        <p:nvPicPr>
          <p:cNvPr id="1141" name="Google Shape;1141;p113" title="markings (39).png"/>
          <p:cNvPicPr preferRelativeResize="0"/>
          <p:nvPr/>
        </p:nvPicPr>
        <p:blipFill rotWithShape="1">
          <a:blip r:embed="rId7">
            <a:alphaModFix/>
          </a:blip>
          <a:srcRect b="24310" l="54890" r="2666" t="31336"/>
          <a:stretch/>
        </p:blipFill>
        <p:spPr>
          <a:xfrm>
            <a:off x="7997813" y="2112362"/>
            <a:ext cx="879250" cy="9187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pic>
        <p:nvPicPr>
          <p:cNvPr id="769" name="Google Shape;769;p96" title="cherry (8).png">
            <a:hlinkClick r:id="rId3"/>
          </p:cNvPr>
          <p:cNvPicPr preferRelativeResize="0"/>
          <p:nvPr/>
        </p:nvPicPr>
        <p:blipFill rotWithShape="1">
          <a:blip r:embed="rId4">
            <a:alphaModFix/>
          </a:blip>
          <a:srcRect b="0" l="0" r="0" t="8975"/>
          <a:stretch/>
        </p:blipFill>
        <p:spPr>
          <a:xfrm>
            <a:off x="2142887" y="1243200"/>
            <a:ext cx="7140014" cy="3900299"/>
          </a:xfrm>
          <a:prstGeom prst="rect">
            <a:avLst/>
          </a:prstGeom>
          <a:noFill/>
          <a:ln>
            <a:noFill/>
          </a:ln>
        </p:spPr>
      </p:pic>
      <p:pic>
        <p:nvPicPr>
          <p:cNvPr id="770" name="Google Shape;770;p96" title="markings (40).png"/>
          <p:cNvPicPr preferRelativeResize="0"/>
          <p:nvPr/>
        </p:nvPicPr>
        <p:blipFill rotWithShape="1">
          <a:blip r:embed="rId5">
            <a:alphaModFix/>
          </a:blip>
          <a:srcRect b="77832" l="25210" r="32053" t="10210"/>
          <a:stretch/>
        </p:blipFill>
        <p:spPr>
          <a:xfrm>
            <a:off x="952150" y="4261475"/>
            <a:ext cx="2198075" cy="615049"/>
          </a:xfrm>
          <a:prstGeom prst="rect">
            <a:avLst/>
          </a:prstGeom>
          <a:noFill/>
          <a:ln>
            <a:noFill/>
          </a:ln>
        </p:spPr>
      </p:pic>
      <p:sp>
        <p:nvSpPr>
          <p:cNvPr id="771" name="Google Shape;771;p96"/>
          <p:cNvSpPr txBox="1"/>
          <p:nvPr>
            <p:ph type="title"/>
          </p:nvPr>
        </p:nvSpPr>
        <p:spPr>
          <a:xfrm>
            <a:off x="266700" y="350650"/>
            <a:ext cx="4417800" cy="181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Light"/>
                <a:ea typeface="Lato Light"/>
                <a:cs typeface="Lato Light"/>
                <a:sym typeface="Lato Light"/>
              </a:rPr>
              <a:t>Welcome from </a:t>
            </a:r>
            <a:endParaRPr>
              <a:latin typeface="Lato Light"/>
              <a:ea typeface="Lato Light"/>
              <a:cs typeface="Lato Light"/>
              <a:sym typeface="Lato Light"/>
            </a:endParaRPr>
          </a:p>
          <a:p>
            <a:pPr indent="0" lvl="0" marL="0" rtl="0" algn="l">
              <a:spcBef>
                <a:spcPts val="0"/>
              </a:spcBef>
              <a:spcAft>
                <a:spcPts val="0"/>
              </a:spcAft>
              <a:buNone/>
            </a:pPr>
            <a:r>
              <a:rPr b="1" lang="en" sz="3400" u="sng">
                <a:latin typeface="Lato"/>
                <a:ea typeface="Lato"/>
                <a:cs typeface="Lato"/>
                <a:sym typeface="Lato"/>
                <a:hlinkClick r:id="rId6"/>
              </a:rPr>
              <a:t>Dr</a:t>
            </a:r>
            <a:r>
              <a:rPr b="1" lang="en" sz="3400" u="sng">
                <a:latin typeface="Lato"/>
                <a:ea typeface="Lato"/>
                <a:cs typeface="Lato"/>
                <a:sym typeface="Lato"/>
                <a:hlinkClick r:id="rId7"/>
              </a:rPr>
              <a:t>. Aaron Thompson</a:t>
            </a:r>
            <a:r>
              <a:rPr b="1" lang="en" sz="3400">
                <a:latin typeface="Lato"/>
                <a:ea typeface="Lato"/>
                <a:cs typeface="Lato"/>
                <a:sym typeface="Lato"/>
              </a:rPr>
              <a:t> </a:t>
            </a:r>
            <a:r>
              <a:rPr b="1" lang="en" sz="3400">
                <a:latin typeface="Lato"/>
                <a:ea typeface="Lato"/>
                <a:cs typeface="Lato"/>
                <a:sym typeface="Lato"/>
              </a:rPr>
              <a:t>(VIDEO)</a:t>
            </a:r>
            <a:endParaRPr b="1" sz="3400">
              <a:latin typeface="Lato"/>
              <a:ea typeface="Lato"/>
              <a:cs typeface="Lato"/>
              <a:sym typeface="Lato"/>
            </a:endParaRPr>
          </a:p>
        </p:txBody>
      </p:sp>
      <p:pic>
        <p:nvPicPr>
          <p:cNvPr id="772" name="Google Shape;772;p96" title="WELCOME">
            <a:hlinkClick r:id="rId8"/>
          </p:cNvPr>
          <p:cNvPicPr preferRelativeResize="0"/>
          <p:nvPr/>
        </p:nvPicPr>
        <p:blipFill>
          <a:blip r:embed="rId9">
            <a:alphaModFix/>
          </a:blip>
          <a:stretch>
            <a:fillRect/>
          </a:stretch>
        </p:blipFill>
        <p:spPr>
          <a:xfrm>
            <a:off x="3299149" y="3588850"/>
            <a:ext cx="2289200" cy="1287675"/>
          </a:xfrm>
          <a:prstGeom prst="rect">
            <a:avLst/>
          </a:prstGeom>
          <a:noFill/>
          <a:ln cap="flat" cmpd="sng" w="38100">
            <a:solidFill>
              <a:schemeClr val="dk2"/>
            </a:solidFill>
            <a:prstDash val="solid"/>
            <a:round/>
            <a:headEnd len="sm" w="sm" type="none"/>
            <a:tailEnd len="sm" w="sm" type="none"/>
          </a:ln>
        </p:spPr>
      </p:pic>
      <p:pic>
        <p:nvPicPr>
          <p:cNvPr id="773" name="Google Shape;773;p96" title="arrows (3).png">
            <a:hlinkClick r:id="rId10"/>
          </p:cNvPr>
          <p:cNvPicPr preferRelativeResize="0"/>
          <p:nvPr/>
        </p:nvPicPr>
        <p:blipFill rotWithShape="1">
          <a:blip r:embed="rId11">
            <a:alphaModFix/>
          </a:blip>
          <a:srcRect b="72462" l="40670" r="9756" t="6007"/>
          <a:stretch/>
        </p:blipFill>
        <p:spPr>
          <a:xfrm>
            <a:off x="5405375" y="4192025"/>
            <a:ext cx="3330273" cy="868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2"/>
                                        </p:tgtEl>
                                        <p:attrNameLst>
                                          <p:attrName>style.visibility</p:attrName>
                                        </p:attrNameLst>
                                      </p:cBhvr>
                                      <p:to>
                                        <p:strVal val="visible"/>
                                      </p:to>
                                    </p:set>
                                    <p:animEffect filter="fade" transition="in">
                                      <p:cBhvr>
                                        <p:cTn dur="1000"/>
                                        <p:tgtEl>
                                          <p:spTgt spid="7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5" name="Shape 1145"/>
        <p:cNvGrpSpPr/>
        <p:nvPr/>
      </p:nvGrpSpPr>
      <p:grpSpPr>
        <a:xfrm>
          <a:off x="0" y="0"/>
          <a:ext cx="0" cy="0"/>
          <a:chOff x="0" y="0"/>
          <a:chExt cx="0" cy="0"/>
        </a:xfrm>
      </p:grpSpPr>
      <p:sp>
        <p:nvSpPr>
          <p:cNvPr id="1146" name="Google Shape;1146;p114"/>
          <p:cNvSpPr/>
          <p:nvPr/>
        </p:nvSpPr>
        <p:spPr>
          <a:xfrm>
            <a:off x="649500" y="2352000"/>
            <a:ext cx="4301400" cy="1999200"/>
          </a:xfrm>
          <a:prstGeom prst="corner">
            <a:avLst>
              <a:gd fmla="val 58037" name="adj1"/>
              <a:gd fmla="val 195608" name="adj2"/>
            </a:avLst>
          </a:prstGeom>
          <a:solidFill>
            <a:schemeClr val="lt1"/>
          </a:solidFill>
          <a:ln cap="flat" cmpd="sng" w="22625">
            <a:solidFill>
              <a:srgbClr val="000000"/>
            </a:solidFill>
            <a:prstDash val="solid"/>
            <a:round/>
            <a:headEnd len="sm" w="sm" type="none"/>
            <a:tailEnd len="sm" w="sm" type="none"/>
          </a:ln>
          <a:effectLst>
            <a:outerShdw rotWithShape="0" algn="bl" dir="7920000" dist="113126">
              <a:srgbClr val="000000"/>
            </a:outerShdw>
          </a:effectLst>
        </p:spPr>
        <p:txBody>
          <a:bodyPr anchorCtr="0" anchor="b" bIns="108575" lIns="108575" spcFirstLastPara="1" rIns="108575" wrap="square" tIns="108575">
            <a:noAutofit/>
          </a:bodyPr>
          <a:lstStyle/>
          <a:p>
            <a:pPr indent="0" lvl="0" marL="0" rtl="0" algn="l">
              <a:lnSpc>
                <a:spcPct val="90000"/>
              </a:lnSpc>
              <a:spcBef>
                <a:spcPts val="0"/>
              </a:spcBef>
              <a:spcAft>
                <a:spcPts val="0"/>
              </a:spcAft>
              <a:buNone/>
            </a:pPr>
            <a:r>
              <a:t/>
            </a:r>
            <a:endParaRPr sz="3325">
              <a:solidFill>
                <a:srgbClr val="434343"/>
              </a:solidFill>
              <a:latin typeface="Roboto"/>
              <a:ea typeface="Roboto"/>
              <a:cs typeface="Roboto"/>
              <a:sym typeface="Roboto"/>
            </a:endParaRPr>
          </a:p>
        </p:txBody>
      </p:sp>
      <p:sp>
        <p:nvSpPr>
          <p:cNvPr id="1147" name="Google Shape;1147;p114"/>
          <p:cNvSpPr txBox="1"/>
          <p:nvPr/>
        </p:nvSpPr>
        <p:spPr>
          <a:xfrm>
            <a:off x="666800" y="2414225"/>
            <a:ext cx="4899600" cy="1799700"/>
          </a:xfrm>
          <a:prstGeom prst="rect">
            <a:avLst/>
          </a:prstGeom>
          <a:noFill/>
          <a:ln>
            <a:noFill/>
          </a:ln>
        </p:spPr>
        <p:txBody>
          <a:bodyPr anchorCtr="0" anchor="ctr" bIns="54275" lIns="108575" spcFirstLastPara="1" rIns="108575" wrap="square" tIns="54275">
            <a:spAutoFit/>
          </a:bodyPr>
          <a:lstStyle/>
          <a:p>
            <a:pPr indent="0" lvl="0" marL="0" rtl="0" algn="l">
              <a:lnSpc>
                <a:spcPct val="115000"/>
              </a:lnSpc>
              <a:spcBef>
                <a:spcPts val="0"/>
              </a:spcBef>
              <a:spcAft>
                <a:spcPts val="0"/>
              </a:spcAft>
              <a:buNone/>
            </a:pPr>
            <a:r>
              <a:rPr b="1" lang="en" sz="5107">
                <a:latin typeface="Lato"/>
                <a:ea typeface="Lato"/>
                <a:cs typeface="Lato"/>
                <a:sym typeface="Lato"/>
              </a:rPr>
              <a:t>Talking </a:t>
            </a:r>
            <a:r>
              <a:rPr b="1" lang="en" sz="5107">
                <a:latin typeface="Lato"/>
                <a:ea typeface="Lato"/>
                <a:cs typeface="Lato"/>
                <a:sym typeface="Lato"/>
              </a:rPr>
              <a:t>w</a:t>
            </a:r>
            <a:r>
              <a:rPr b="1" lang="en" sz="5107">
                <a:latin typeface="Lato"/>
                <a:ea typeface="Lato"/>
                <a:cs typeface="Lato"/>
                <a:sym typeface="Lato"/>
              </a:rPr>
              <a:t>ith Students</a:t>
            </a:r>
            <a:endParaRPr b="1" sz="5938">
              <a:latin typeface="Roboto"/>
              <a:ea typeface="Roboto"/>
              <a:cs typeface="Roboto"/>
              <a:sym typeface="Roboto"/>
            </a:endParaRPr>
          </a:p>
        </p:txBody>
      </p:sp>
      <p:sp>
        <p:nvSpPr>
          <p:cNvPr id="1148" name="Google Shape;1148;p114"/>
          <p:cNvSpPr txBox="1"/>
          <p:nvPr/>
        </p:nvSpPr>
        <p:spPr>
          <a:xfrm>
            <a:off x="649502" y="792291"/>
            <a:ext cx="691800" cy="426900"/>
          </a:xfrm>
          <a:prstGeom prst="rect">
            <a:avLst/>
          </a:prstGeom>
          <a:solidFill>
            <a:schemeClr val="lt1"/>
          </a:solidFill>
          <a:ln cap="flat" cmpd="sng" w="22625">
            <a:solidFill>
              <a:srgbClr val="000000"/>
            </a:solidFill>
            <a:prstDash val="solid"/>
            <a:round/>
            <a:headEnd len="sm" w="sm" type="none"/>
            <a:tailEnd len="sm" w="sm" type="none"/>
          </a:ln>
          <a:effectLst>
            <a:outerShdw rotWithShape="0" algn="bl" dir="7740000" dist="90501">
              <a:srgbClr val="000000"/>
            </a:outerShdw>
          </a:effectLst>
        </p:spPr>
        <p:txBody>
          <a:bodyPr anchorCtr="0" anchor="ctr" bIns="54275" lIns="108575" spcFirstLastPara="1" rIns="108575" wrap="square" tIns="54275">
            <a:noAutofit/>
          </a:bodyPr>
          <a:lstStyle/>
          <a:p>
            <a:pPr indent="0" lvl="0" marL="0" rtl="0" algn="l">
              <a:spcBef>
                <a:spcPts val="0"/>
              </a:spcBef>
              <a:spcAft>
                <a:spcPts val="0"/>
              </a:spcAft>
              <a:buNone/>
            </a:pPr>
            <a:r>
              <a:rPr lang="en" sz="2263">
                <a:latin typeface="Lato"/>
                <a:ea typeface="Lato"/>
                <a:cs typeface="Lato"/>
                <a:sym typeface="Lato"/>
              </a:rPr>
              <a:t>03</a:t>
            </a:r>
            <a:endParaRPr sz="2263">
              <a:solidFill>
                <a:srgbClr val="000000"/>
              </a:solidFill>
              <a:latin typeface="Lato"/>
              <a:ea typeface="Lato"/>
              <a:cs typeface="Lato"/>
              <a:sym typeface="Lato"/>
            </a:endParaRPr>
          </a:p>
        </p:txBody>
      </p:sp>
      <p:sp>
        <p:nvSpPr>
          <p:cNvPr id="1149" name="Google Shape;1149;p114"/>
          <p:cNvSpPr txBox="1"/>
          <p:nvPr/>
        </p:nvSpPr>
        <p:spPr>
          <a:xfrm>
            <a:off x="649488" y="1520300"/>
            <a:ext cx="4301400" cy="530700"/>
          </a:xfrm>
          <a:prstGeom prst="rect">
            <a:avLst/>
          </a:prstGeom>
          <a:solidFill>
            <a:schemeClr val="lt1"/>
          </a:solidFill>
          <a:ln cap="flat" cmpd="sng" w="19050">
            <a:solidFill>
              <a:srgbClr val="000000"/>
            </a:solidFill>
            <a:prstDash val="solid"/>
            <a:round/>
            <a:headEnd len="sm" w="sm" type="none"/>
            <a:tailEnd len="sm" w="sm" type="none"/>
          </a:ln>
          <a:effectLst>
            <a:outerShdw rotWithShape="0" algn="bl" dir="7740000" dist="76200">
              <a:srgbClr val="000000"/>
            </a:outerShdw>
          </a:effectLst>
        </p:spPr>
        <p:txBody>
          <a:bodyPr anchorCtr="0" anchor="ctr" bIns="45700" lIns="91425" spcFirstLastPara="1" rIns="91425" wrap="square" tIns="45700">
            <a:noAutofit/>
          </a:bodyPr>
          <a:lstStyle/>
          <a:p>
            <a:pPr indent="0" lvl="0" marL="0" rtl="0" algn="l">
              <a:spcBef>
                <a:spcPts val="0"/>
              </a:spcBef>
              <a:spcAft>
                <a:spcPts val="0"/>
              </a:spcAft>
              <a:buNone/>
            </a:pPr>
            <a:r>
              <a:rPr b="1" lang="en" sz="2250">
                <a:latin typeface="Lato"/>
                <a:ea typeface="Lato"/>
                <a:cs typeface="Lato"/>
                <a:sym typeface="Lato"/>
              </a:rPr>
              <a:t>Student Basic Needs Insecurity</a:t>
            </a:r>
            <a:endParaRPr b="1" sz="2250">
              <a:latin typeface="Lato"/>
              <a:ea typeface="Lato"/>
              <a:cs typeface="Lato"/>
              <a:sym typeface="Lato"/>
            </a:endParaRPr>
          </a:p>
        </p:txBody>
      </p:sp>
      <p:pic>
        <p:nvPicPr>
          <p:cNvPr id="1150" name="Google Shape;1150;p114" title="markings (41).png"/>
          <p:cNvPicPr preferRelativeResize="0"/>
          <p:nvPr/>
        </p:nvPicPr>
        <p:blipFill rotWithShape="1">
          <a:blip r:embed="rId3">
            <a:alphaModFix/>
          </a:blip>
          <a:srcRect b="4957" l="4734" r="64627" t="56163"/>
          <a:stretch/>
        </p:blipFill>
        <p:spPr>
          <a:xfrm>
            <a:off x="7483975" y="3037025"/>
            <a:ext cx="1660025" cy="2106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pic>
        <p:nvPicPr>
          <p:cNvPr id="1155" name="Google Shape;1155;p115"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156" name="Google Shape;1156;p115"/>
          <p:cNvSpPr/>
          <p:nvPr/>
        </p:nvSpPr>
        <p:spPr>
          <a:xfrm>
            <a:off x="4662836" y="358065"/>
            <a:ext cx="4285500" cy="4285200"/>
          </a:xfrm>
          <a:prstGeom prst="rect">
            <a:avLst/>
          </a:prstGeom>
          <a:solidFill>
            <a:schemeClr val="dk1"/>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solidFill>
                <a:srgbClr val="002517"/>
              </a:solidFill>
              <a:latin typeface="Arial"/>
              <a:ea typeface="Arial"/>
              <a:cs typeface="Arial"/>
              <a:sym typeface="Arial"/>
            </a:endParaRPr>
          </a:p>
        </p:txBody>
      </p:sp>
      <p:pic>
        <p:nvPicPr>
          <p:cNvPr id="1157" name="Google Shape;1157;p115" title="markings (28).png"/>
          <p:cNvPicPr preferRelativeResize="0"/>
          <p:nvPr/>
        </p:nvPicPr>
        <p:blipFill rotWithShape="1">
          <a:blip r:embed="rId4">
            <a:alphaModFix/>
          </a:blip>
          <a:srcRect b="10564" l="17151" r="17138" t="20031"/>
          <a:stretch/>
        </p:blipFill>
        <p:spPr>
          <a:xfrm>
            <a:off x="4520775" y="545127"/>
            <a:ext cx="4056917" cy="4285200"/>
          </a:xfrm>
          <a:prstGeom prst="rect">
            <a:avLst/>
          </a:prstGeom>
          <a:noFill/>
          <a:ln>
            <a:noFill/>
          </a:ln>
        </p:spPr>
      </p:pic>
      <p:sp>
        <p:nvSpPr>
          <p:cNvPr id="1158" name="Google Shape;1158;p115"/>
          <p:cNvSpPr/>
          <p:nvPr/>
        </p:nvSpPr>
        <p:spPr>
          <a:xfrm>
            <a:off x="4650120"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59" name="Google Shape;1159;p115"/>
          <p:cNvSpPr/>
          <p:nvPr/>
        </p:nvSpPr>
        <p:spPr>
          <a:xfrm>
            <a:off x="4821410"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0" name="Google Shape;1160;p115"/>
          <p:cNvSpPr/>
          <p:nvPr/>
        </p:nvSpPr>
        <p:spPr>
          <a:xfrm>
            <a:off x="4992699"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1" name="Google Shape;1161;p115"/>
          <p:cNvSpPr/>
          <p:nvPr/>
        </p:nvSpPr>
        <p:spPr>
          <a:xfrm>
            <a:off x="5163989"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2" name="Google Shape;1162;p115"/>
          <p:cNvSpPr/>
          <p:nvPr/>
        </p:nvSpPr>
        <p:spPr>
          <a:xfrm>
            <a:off x="5335278"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3" name="Google Shape;1163;p115"/>
          <p:cNvSpPr/>
          <p:nvPr/>
        </p:nvSpPr>
        <p:spPr>
          <a:xfrm>
            <a:off x="4650120"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4" name="Google Shape;1164;p115"/>
          <p:cNvSpPr/>
          <p:nvPr/>
        </p:nvSpPr>
        <p:spPr>
          <a:xfrm>
            <a:off x="4821410"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5" name="Google Shape;1165;p115"/>
          <p:cNvSpPr/>
          <p:nvPr/>
        </p:nvSpPr>
        <p:spPr>
          <a:xfrm>
            <a:off x="4992699"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6" name="Google Shape;1166;p115"/>
          <p:cNvSpPr/>
          <p:nvPr/>
        </p:nvSpPr>
        <p:spPr>
          <a:xfrm>
            <a:off x="5163989"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7" name="Google Shape;1167;p115"/>
          <p:cNvSpPr/>
          <p:nvPr/>
        </p:nvSpPr>
        <p:spPr>
          <a:xfrm>
            <a:off x="5335278"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8" name="Google Shape;1168;p115"/>
          <p:cNvSpPr/>
          <p:nvPr/>
        </p:nvSpPr>
        <p:spPr>
          <a:xfrm>
            <a:off x="4650120"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69" name="Google Shape;1169;p115"/>
          <p:cNvSpPr/>
          <p:nvPr/>
        </p:nvSpPr>
        <p:spPr>
          <a:xfrm>
            <a:off x="4821410"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0" name="Google Shape;1170;p115"/>
          <p:cNvSpPr/>
          <p:nvPr/>
        </p:nvSpPr>
        <p:spPr>
          <a:xfrm>
            <a:off x="4992699"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1" name="Google Shape;1171;p115"/>
          <p:cNvSpPr/>
          <p:nvPr/>
        </p:nvSpPr>
        <p:spPr>
          <a:xfrm>
            <a:off x="5163989"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2" name="Google Shape;1172;p115"/>
          <p:cNvSpPr/>
          <p:nvPr/>
        </p:nvSpPr>
        <p:spPr>
          <a:xfrm>
            <a:off x="5335278"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3" name="Google Shape;1173;p115"/>
          <p:cNvSpPr/>
          <p:nvPr/>
        </p:nvSpPr>
        <p:spPr>
          <a:xfrm>
            <a:off x="4650120"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4" name="Google Shape;1174;p115"/>
          <p:cNvSpPr/>
          <p:nvPr/>
        </p:nvSpPr>
        <p:spPr>
          <a:xfrm>
            <a:off x="4821410"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5" name="Google Shape;1175;p115"/>
          <p:cNvSpPr/>
          <p:nvPr/>
        </p:nvSpPr>
        <p:spPr>
          <a:xfrm>
            <a:off x="4992699"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6" name="Google Shape;1176;p115"/>
          <p:cNvSpPr/>
          <p:nvPr/>
        </p:nvSpPr>
        <p:spPr>
          <a:xfrm>
            <a:off x="5163989"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7" name="Google Shape;1177;p115"/>
          <p:cNvSpPr/>
          <p:nvPr/>
        </p:nvSpPr>
        <p:spPr>
          <a:xfrm>
            <a:off x="5335278"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8" name="Google Shape;1178;p115"/>
          <p:cNvSpPr/>
          <p:nvPr/>
        </p:nvSpPr>
        <p:spPr>
          <a:xfrm>
            <a:off x="4650120"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79" name="Google Shape;1179;p115"/>
          <p:cNvSpPr/>
          <p:nvPr/>
        </p:nvSpPr>
        <p:spPr>
          <a:xfrm>
            <a:off x="4821410"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80" name="Google Shape;1180;p115"/>
          <p:cNvSpPr/>
          <p:nvPr/>
        </p:nvSpPr>
        <p:spPr>
          <a:xfrm>
            <a:off x="4992699"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81" name="Google Shape;1181;p115"/>
          <p:cNvSpPr/>
          <p:nvPr/>
        </p:nvSpPr>
        <p:spPr>
          <a:xfrm>
            <a:off x="5163989"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82" name="Google Shape;1182;p115"/>
          <p:cNvSpPr/>
          <p:nvPr/>
        </p:nvSpPr>
        <p:spPr>
          <a:xfrm>
            <a:off x="5335278"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183" name="Google Shape;1183;p115"/>
          <p:cNvSpPr txBox="1"/>
          <p:nvPr>
            <p:ph type="title"/>
          </p:nvPr>
        </p:nvSpPr>
        <p:spPr>
          <a:xfrm>
            <a:off x="342900" y="195750"/>
            <a:ext cx="3907500" cy="2989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latin typeface="Lato"/>
                <a:ea typeface="Lato"/>
                <a:cs typeface="Lato"/>
                <a:sym typeface="Lato"/>
              </a:rPr>
              <a:t>Recognizing Signs of Basic Needs Insecurity</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p:txBody>
      </p:sp>
      <p:sp>
        <p:nvSpPr>
          <p:cNvPr id="1184" name="Google Shape;1184;p115"/>
          <p:cNvSpPr txBox="1"/>
          <p:nvPr/>
        </p:nvSpPr>
        <p:spPr>
          <a:xfrm>
            <a:off x="342900" y="3287675"/>
            <a:ext cx="3621900" cy="1691700"/>
          </a:xfrm>
          <a:prstGeom prst="rect">
            <a:avLst/>
          </a:prstGeom>
          <a:no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rPr lang="en" sz="1873">
                <a:solidFill>
                  <a:schemeClr val="dk1"/>
                </a:solidFill>
                <a:latin typeface="Lato"/>
                <a:ea typeface="Lato"/>
                <a:cs typeface="Lato"/>
                <a:sym typeface="Lato"/>
              </a:rPr>
              <a:t>Faculty and staff are often frontline observers of student struggles. Recognizing the signs allows for early, compassionate intervention.</a:t>
            </a:r>
            <a:endParaRPr sz="18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p:txBody>
      </p:sp>
      <p:pic>
        <p:nvPicPr>
          <p:cNvPr id="1185" name="Google Shape;1185;p115" title="markings (29).png"/>
          <p:cNvPicPr preferRelativeResize="0"/>
          <p:nvPr/>
        </p:nvPicPr>
        <p:blipFill>
          <a:blip r:embed="rId5">
            <a:alphaModFix/>
          </a:blip>
          <a:stretch>
            <a:fillRect/>
          </a:stretch>
        </p:blipFill>
        <p:spPr>
          <a:xfrm>
            <a:off x="7914025" y="286400"/>
            <a:ext cx="1091926" cy="10919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89" name="Shape 1189"/>
        <p:cNvGrpSpPr/>
        <p:nvPr/>
      </p:nvGrpSpPr>
      <p:grpSpPr>
        <a:xfrm>
          <a:off x="0" y="0"/>
          <a:ext cx="0" cy="0"/>
          <a:chOff x="0" y="0"/>
          <a:chExt cx="0" cy="0"/>
        </a:xfrm>
      </p:grpSpPr>
      <p:sp>
        <p:nvSpPr>
          <p:cNvPr id="1190" name="Google Shape;1190;p116"/>
          <p:cNvSpPr/>
          <p:nvPr/>
        </p:nvSpPr>
        <p:spPr>
          <a:xfrm>
            <a:off x="6143643" y="1147315"/>
            <a:ext cx="2788163" cy="3565072"/>
          </a:xfrm>
          <a:prstGeom prst="roundRect">
            <a:avLst>
              <a:gd fmla="val 6828" name="adj"/>
            </a:avLst>
          </a:prstGeom>
          <a:solidFill>
            <a:schemeClr val="lt1"/>
          </a:solidFill>
          <a:ln cap="flat" cmpd="sng" w="25600">
            <a:solidFill>
              <a:srgbClr val="000000"/>
            </a:solidFill>
            <a:prstDash val="solid"/>
            <a:round/>
            <a:headEnd len="sm" w="sm" type="none"/>
            <a:tailEnd len="sm" w="sm" type="none"/>
          </a:ln>
          <a:effectLst>
            <a:outerShdw blurRad="76848" rotWithShape="0" algn="bl" dir="2280000" dist="51232">
              <a:srgbClr val="000000">
                <a:alpha val="23999"/>
              </a:srgbClr>
            </a:outerShdw>
          </a:effectLst>
        </p:spPr>
        <p:txBody>
          <a:bodyPr anchorCtr="0" anchor="ctr" bIns="122925" lIns="122925" spcFirstLastPara="1" rIns="122925" wrap="square" tIns="122925">
            <a:noAutofit/>
          </a:bodyPr>
          <a:lstStyle/>
          <a:p>
            <a:pPr indent="0" lvl="0" marL="0" rtl="0" algn="ctr">
              <a:spcBef>
                <a:spcPts val="0"/>
              </a:spcBef>
              <a:spcAft>
                <a:spcPts val="0"/>
              </a:spcAft>
              <a:buNone/>
            </a:pPr>
            <a:r>
              <a:t/>
            </a:r>
            <a:endParaRPr sz="1883">
              <a:solidFill>
                <a:srgbClr val="000000"/>
              </a:solidFill>
              <a:latin typeface="DM Sans"/>
              <a:ea typeface="DM Sans"/>
              <a:cs typeface="DM Sans"/>
              <a:sym typeface="DM Sans"/>
            </a:endParaRPr>
          </a:p>
        </p:txBody>
      </p:sp>
      <p:sp>
        <p:nvSpPr>
          <p:cNvPr id="1191" name="Google Shape;1191;p116"/>
          <p:cNvSpPr/>
          <p:nvPr/>
        </p:nvSpPr>
        <p:spPr>
          <a:xfrm>
            <a:off x="3177910" y="1147315"/>
            <a:ext cx="2788163" cy="3565072"/>
          </a:xfrm>
          <a:prstGeom prst="roundRect">
            <a:avLst>
              <a:gd fmla="val 6828" name="adj"/>
            </a:avLst>
          </a:prstGeom>
          <a:solidFill>
            <a:schemeClr val="lt2"/>
          </a:solidFill>
          <a:ln cap="flat" cmpd="sng" w="25600">
            <a:solidFill>
              <a:srgbClr val="000000"/>
            </a:solidFill>
            <a:prstDash val="solid"/>
            <a:round/>
            <a:headEnd len="sm" w="sm" type="none"/>
            <a:tailEnd len="sm" w="sm" type="none"/>
          </a:ln>
          <a:effectLst>
            <a:outerShdw blurRad="76848" rotWithShape="0" algn="bl" dir="2280000" dist="51232">
              <a:srgbClr val="000000">
                <a:alpha val="23999"/>
              </a:srgbClr>
            </a:outerShdw>
          </a:effectLst>
        </p:spPr>
        <p:txBody>
          <a:bodyPr anchorCtr="0" anchor="ctr" bIns="122925" lIns="122925" spcFirstLastPara="1" rIns="122925" wrap="square" tIns="122925">
            <a:noAutofit/>
          </a:bodyPr>
          <a:lstStyle/>
          <a:p>
            <a:pPr indent="0" lvl="0" marL="0" rtl="0" algn="ctr">
              <a:spcBef>
                <a:spcPts val="0"/>
              </a:spcBef>
              <a:spcAft>
                <a:spcPts val="0"/>
              </a:spcAft>
              <a:buNone/>
            </a:pPr>
            <a:r>
              <a:t/>
            </a:r>
            <a:endParaRPr sz="1883">
              <a:solidFill>
                <a:srgbClr val="000000"/>
              </a:solidFill>
              <a:latin typeface="DM Sans"/>
              <a:ea typeface="DM Sans"/>
              <a:cs typeface="DM Sans"/>
              <a:sym typeface="DM Sans"/>
            </a:endParaRPr>
          </a:p>
        </p:txBody>
      </p:sp>
      <p:sp>
        <p:nvSpPr>
          <p:cNvPr id="1192" name="Google Shape;1192;p116"/>
          <p:cNvSpPr/>
          <p:nvPr/>
        </p:nvSpPr>
        <p:spPr>
          <a:xfrm>
            <a:off x="212177" y="1147315"/>
            <a:ext cx="2788163" cy="3565072"/>
          </a:xfrm>
          <a:prstGeom prst="roundRect">
            <a:avLst>
              <a:gd fmla="val 6828" name="adj"/>
            </a:avLst>
          </a:prstGeom>
          <a:solidFill>
            <a:schemeClr val="lt1"/>
          </a:solidFill>
          <a:ln cap="flat" cmpd="sng" w="25600">
            <a:solidFill>
              <a:srgbClr val="000000"/>
            </a:solidFill>
            <a:prstDash val="solid"/>
            <a:round/>
            <a:headEnd len="sm" w="sm" type="none"/>
            <a:tailEnd len="sm" w="sm" type="none"/>
          </a:ln>
          <a:effectLst>
            <a:outerShdw blurRad="76848" rotWithShape="0" algn="bl" dir="2280000" dist="51232">
              <a:srgbClr val="000000">
                <a:alpha val="23999"/>
              </a:srgbClr>
            </a:outerShdw>
          </a:effectLst>
        </p:spPr>
        <p:txBody>
          <a:bodyPr anchorCtr="0" anchor="ctr" bIns="122925" lIns="122925" spcFirstLastPara="1" rIns="122925" wrap="square" tIns="122925">
            <a:noAutofit/>
          </a:bodyPr>
          <a:lstStyle/>
          <a:p>
            <a:pPr indent="0" lvl="0" marL="0" rtl="0" algn="ctr">
              <a:spcBef>
                <a:spcPts val="0"/>
              </a:spcBef>
              <a:spcAft>
                <a:spcPts val="0"/>
              </a:spcAft>
              <a:buNone/>
            </a:pPr>
            <a:r>
              <a:t/>
            </a:r>
            <a:endParaRPr sz="1883">
              <a:solidFill>
                <a:srgbClr val="000000"/>
              </a:solidFill>
              <a:latin typeface="DM Sans"/>
              <a:ea typeface="DM Sans"/>
              <a:cs typeface="DM Sans"/>
              <a:sym typeface="DM Sans"/>
            </a:endParaRPr>
          </a:p>
        </p:txBody>
      </p:sp>
      <p:sp>
        <p:nvSpPr>
          <p:cNvPr id="1193" name="Google Shape;1193;p116"/>
          <p:cNvSpPr txBox="1"/>
          <p:nvPr/>
        </p:nvSpPr>
        <p:spPr>
          <a:xfrm>
            <a:off x="342899" y="304525"/>
            <a:ext cx="5187900" cy="561900"/>
          </a:xfrm>
          <a:prstGeom prst="rect">
            <a:avLst/>
          </a:prstGeom>
          <a:solidFill>
            <a:schemeClr val="dk1"/>
          </a:solid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4200">
                <a:solidFill>
                  <a:srgbClr val="E5F7FF"/>
                </a:solidFill>
                <a:latin typeface="Lato"/>
                <a:ea typeface="Lato"/>
                <a:cs typeface="Lato"/>
                <a:sym typeface="Lato"/>
              </a:rPr>
              <a:t>In the </a:t>
            </a:r>
            <a:r>
              <a:rPr b="1" lang="en" sz="4200">
                <a:solidFill>
                  <a:schemeClr val="dk1"/>
                </a:solidFill>
                <a:highlight>
                  <a:schemeClr val="lt2"/>
                </a:highlight>
                <a:latin typeface="Lato"/>
                <a:ea typeface="Lato"/>
                <a:cs typeface="Lato"/>
                <a:sym typeface="Lato"/>
              </a:rPr>
              <a:t>Classroom</a:t>
            </a:r>
            <a:endParaRPr sz="4200">
              <a:solidFill>
                <a:schemeClr val="dk1"/>
              </a:solidFill>
              <a:highlight>
                <a:schemeClr val="lt2"/>
              </a:highlight>
              <a:latin typeface="Lato"/>
              <a:ea typeface="Lato"/>
              <a:cs typeface="Lato"/>
              <a:sym typeface="Lato"/>
            </a:endParaRPr>
          </a:p>
        </p:txBody>
      </p:sp>
      <p:pic>
        <p:nvPicPr>
          <p:cNvPr id="1194" name="Google Shape;1194;p116" title="markings (32).png"/>
          <p:cNvPicPr preferRelativeResize="0"/>
          <p:nvPr/>
        </p:nvPicPr>
        <p:blipFill rotWithShape="1">
          <a:blip r:embed="rId3">
            <a:alphaModFix/>
          </a:blip>
          <a:srcRect b="0" l="8474" r="9092" t="5829"/>
          <a:stretch/>
        </p:blipFill>
        <p:spPr>
          <a:xfrm>
            <a:off x="848275" y="1393925"/>
            <a:ext cx="1515985" cy="1731899"/>
          </a:xfrm>
          <a:prstGeom prst="rect">
            <a:avLst/>
          </a:prstGeom>
          <a:noFill/>
          <a:ln>
            <a:noFill/>
          </a:ln>
        </p:spPr>
      </p:pic>
      <p:sp>
        <p:nvSpPr>
          <p:cNvPr id="1195" name="Google Shape;1195;p116"/>
          <p:cNvSpPr txBox="1"/>
          <p:nvPr/>
        </p:nvSpPr>
        <p:spPr>
          <a:xfrm>
            <a:off x="848312" y="3366975"/>
            <a:ext cx="1515900" cy="955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None/>
            </a:pPr>
            <a:r>
              <a:rPr b="1" lang="en" sz="2042">
                <a:solidFill>
                  <a:schemeClr val="dk1"/>
                </a:solidFill>
                <a:latin typeface="Lato"/>
                <a:ea typeface="Lato"/>
                <a:cs typeface="Lato"/>
                <a:sym typeface="Lato"/>
              </a:rPr>
              <a:t>Decline in academic performance</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1442">
              <a:latin typeface="Karla"/>
              <a:ea typeface="Karla"/>
              <a:cs typeface="Karla"/>
              <a:sym typeface="Karla"/>
            </a:endParaRPr>
          </a:p>
        </p:txBody>
      </p:sp>
      <p:pic>
        <p:nvPicPr>
          <p:cNvPr id="1196" name="Google Shape;1196;p116" title="markings (31).png"/>
          <p:cNvPicPr preferRelativeResize="0"/>
          <p:nvPr/>
        </p:nvPicPr>
        <p:blipFill rotWithShape="1">
          <a:blip r:embed="rId4">
            <a:alphaModFix/>
          </a:blip>
          <a:srcRect b="0" l="6232" r="6232" t="0"/>
          <a:stretch/>
        </p:blipFill>
        <p:spPr>
          <a:xfrm>
            <a:off x="3814000" y="1481450"/>
            <a:ext cx="1515985" cy="1731899"/>
          </a:xfrm>
          <a:prstGeom prst="rect">
            <a:avLst/>
          </a:prstGeom>
          <a:noFill/>
          <a:ln>
            <a:noFill/>
          </a:ln>
        </p:spPr>
      </p:pic>
      <p:sp>
        <p:nvSpPr>
          <p:cNvPr id="1197" name="Google Shape;1197;p116"/>
          <p:cNvSpPr txBox="1"/>
          <p:nvPr/>
        </p:nvSpPr>
        <p:spPr>
          <a:xfrm>
            <a:off x="3552900" y="3366975"/>
            <a:ext cx="2038200" cy="9552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None/>
            </a:pPr>
            <a:r>
              <a:rPr b="1" lang="en" sz="2042">
                <a:solidFill>
                  <a:schemeClr val="dk1"/>
                </a:solidFill>
                <a:latin typeface="Lato"/>
                <a:ea typeface="Lato"/>
                <a:cs typeface="Lato"/>
                <a:sym typeface="Lato"/>
              </a:rPr>
              <a:t>Requests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rPr b="1" lang="en" sz="2042">
                <a:solidFill>
                  <a:schemeClr val="dk1"/>
                </a:solidFill>
                <a:latin typeface="Lato"/>
                <a:ea typeface="Lato"/>
                <a:cs typeface="Lato"/>
                <a:sym typeface="Lato"/>
              </a:rPr>
              <a:t>for accommodations</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1442">
              <a:latin typeface="Karla"/>
              <a:ea typeface="Karla"/>
              <a:cs typeface="Karla"/>
              <a:sym typeface="Karla"/>
            </a:endParaRPr>
          </a:p>
        </p:txBody>
      </p:sp>
      <p:pic>
        <p:nvPicPr>
          <p:cNvPr id="1198" name="Google Shape;1198;p116" title="markings (33).png"/>
          <p:cNvPicPr preferRelativeResize="0"/>
          <p:nvPr/>
        </p:nvPicPr>
        <p:blipFill rotWithShape="1">
          <a:blip r:embed="rId5">
            <a:alphaModFix/>
          </a:blip>
          <a:srcRect b="5320" l="0" r="0" t="-5320"/>
          <a:stretch/>
        </p:blipFill>
        <p:spPr>
          <a:xfrm>
            <a:off x="6671750" y="1437688"/>
            <a:ext cx="1731926" cy="1644376"/>
          </a:xfrm>
          <a:prstGeom prst="rect">
            <a:avLst/>
          </a:prstGeom>
          <a:noFill/>
          <a:ln>
            <a:noFill/>
          </a:ln>
        </p:spPr>
      </p:pic>
      <p:sp>
        <p:nvSpPr>
          <p:cNvPr id="1199" name="Google Shape;1199;p116"/>
          <p:cNvSpPr txBox="1"/>
          <p:nvPr/>
        </p:nvSpPr>
        <p:spPr>
          <a:xfrm>
            <a:off x="6518613" y="3541125"/>
            <a:ext cx="2038200" cy="6069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None/>
            </a:pPr>
            <a:r>
              <a:rPr b="1" lang="en" sz="2042">
                <a:solidFill>
                  <a:schemeClr val="dk1"/>
                </a:solidFill>
                <a:latin typeface="Lato"/>
                <a:ea typeface="Lato"/>
                <a:cs typeface="Lato"/>
                <a:sym typeface="Lato"/>
              </a:rPr>
              <a:t>I</a:t>
            </a:r>
            <a:r>
              <a:rPr b="1" lang="en" sz="2042">
                <a:solidFill>
                  <a:schemeClr val="dk1"/>
                </a:solidFill>
                <a:latin typeface="Lato"/>
                <a:ea typeface="Lato"/>
                <a:cs typeface="Lato"/>
                <a:sym typeface="Lato"/>
              </a:rPr>
              <a:t>ncreased absences</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1442">
              <a:latin typeface="Karla"/>
              <a:ea typeface="Karla"/>
              <a:cs typeface="Karla"/>
              <a:sym typeface="Karl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03" name="Shape 1203"/>
        <p:cNvGrpSpPr/>
        <p:nvPr/>
      </p:nvGrpSpPr>
      <p:grpSpPr>
        <a:xfrm>
          <a:off x="0" y="0"/>
          <a:ext cx="0" cy="0"/>
          <a:chOff x="0" y="0"/>
          <a:chExt cx="0" cy="0"/>
        </a:xfrm>
      </p:grpSpPr>
      <p:sp>
        <p:nvSpPr>
          <p:cNvPr id="1204" name="Google Shape;1204;p117"/>
          <p:cNvSpPr/>
          <p:nvPr/>
        </p:nvSpPr>
        <p:spPr>
          <a:xfrm>
            <a:off x="6143643" y="1147315"/>
            <a:ext cx="2788200" cy="3565200"/>
          </a:xfrm>
          <a:prstGeom prst="roundRect">
            <a:avLst>
              <a:gd fmla="val 6828" name="adj"/>
            </a:avLst>
          </a:prstGeom>
          <a:solidFill>
            <a:schemeClr val="lt1"/>
          </a:solidFill>
          <a:ln cap="flat" cmpd="sng" w="25600">
            <a:solidFill>
              <a:srgbClr val="000000"/>
            </a:solidFill>
            <a:prstDash val="solid"/>
            <a:round/>
            <a:headEnd len="sm" w="sm" type="none"/>
            <a:tailEnd len="sm" w="sm" type="none"/>
          </a:ln>
          <a:effectLst>
            <a:outerShdw blurRad="76848" rotWithShape="0" algn="bl" dir="2280000" dist="51232">
              <a:srgbClr val="000000">
                <a:alpha val="23999"/>
              </a:srgbClr>
            </a:outerShdw>
          </a:effectLst>
        </p:spPr>
        <p:txBody>
          <a:bodyPr anchorCtr="0" anchor="ctr" bIns="122925" lIns="122925" spcFirstLastPara="1" rIns="122925" wrap="square" tIns="122925">
            <a:noAutofit/>
          </a:bodyPr>
          <a:lstStyle/>
          <a:p>
            <a:pPr indent="0" lvl="0" marL="0" rtl="0" algn="ctr">
              <a:spcBef>
                <a:spcPts val="0"/>
              </a:spcBef>
              <a:spcAft>
                <a:spcPts val="0"/>
              </a:spcAft>
              <a:buNone/>
            </a:pPr>
            <a:r>
              <a:t/>
            </a:r>
            <a:endParaRPr sz="1883">
              <a:solidFill>
                <a:srgbClr val="000000"/>
              </a:solidFill>
              <a:latin typeface="DM Sans"/>
              <a:ea typeface="DM Sans"/>
              <a:cs typeface="DM Sans"/>
              <a:sym typeface="DM Sans"/>
            </a:endParaRPr>
          </a:p>
        </p:txBody>
      </p:sp>
      <p:sp>
        <p:nvSpPr>
          <p:cNvPr id="1205" name="Google Shape;1205;p117"/>
          <p:cNvSpPr/>
          <p:nvPr/>
        </p:nvSpPr>
        <p:spPr>
          <a:xfrm>
            <a:off x="3177910" y="1147315"/>
            <a:ext cx="2788200" cy="3565200"/>
          </a:xfrm>
          <a:prstGeom prst="roundRect">
            <a:avLst>
              <a:gd fmla="val 6828" name="adj"/>
            </a:avLst>
          </a:prstGeom>
          <a:solidFill>
            <a:schemeClr val="lt2"/>
          </a:solidFill>
          <a:ln cap="flat" cmpd="sng" w="25600">
            <a:solidFill>
              <a:srgbClr val="000000"/>
            </a:solidFill>
            <a:prstDash val="solid"/>
            <a:round/>
            <a:headEnd len="sm" w="sm" type="none"/>
            <a:tailEnd len="sm" w="sm" type="none"/>
          </a:ln>
          <a:effectLst>
            <a:outerShdw blurRad="76848" rotWithShape="0" algn="bl" dir="2280000" dist="51232">
              <a:srgbClr val="000000">
                <a:alpha val="23999"/>
              </a:srgbClr>
            </a:outerShdw>
          </a:effectLst>
        </p:spPr>
        <p:txBody>
          <a:bodyPr anchorCtr="0" anchor="ctr" bIns="122925" lIns="122925" spcFirstLastPara="1" rIns="122925" wrap="square" tIns="122925">
            <a:noAutofit/>
          </a:bodyPr>
          <a:lstStyle/>
          <a:p>
            <a:pPr indent="0" lvl="0" marL="0" rtl="0" algn="ctr">
              <a:spcBef>
                <a:spcPts val="0"/>
              </a:spcBef>
              <a:spcAft>
                <a:spcPts val="0"/>
              </a:spcAft>
              <a:buNone/>
            </a:pPr>
            <a:r>
              <a:t/>
            </a:r>
            <a:endParaRPr sz="1883">
              <a:solidFill>
                <a:srgbClr val="000000"/>
              </a:solidFill>
              <a:latin typeface="DM Sans"/>
              <a:ea typeface="DM Sans"/>
              <a:cs typeface="DM Sans"/>
              <a:sym typeface="DM Sans"/>
            </a:endParaRPr>
          </a:p>
        </p:txBody>
      </p:sp>
      <p:sp>
        <p:nvSpPr>
          <p:cNvPr id="1206" name="Google Shape;1206;p117"/>
          <p:cNvSpPr/>
          <p:nvPr/>
        </p:nvSpPr>
        <p:spPr>
          <a:xfrm>
            <a:off x="212177" y="1147315"/>
            <a:ext cx="2788200" cy="3565200"/>
          </a:xfrm>
          <a:prstGeom prst="roundRect">
            <a:avLst>
              <a:gd fmla="val 6828" name="adj"/>
            </a:avLst>
          </a:prstGeom>
          <a:solidFill>
            <a:schemeClr val="lt1"/>
          </a:solidFill>
          <a:ln cap="flat" cmpd="sng" w="25600">
            <a:solidFill>
              <a:srgbClr val="000000"/>
            </a:solidFill>
            <a:prstDash val="solid"/>
            <a:round/>
            <a:headEnd len="sm" w="sm" type="none"/>
            <a:tailEnd len="sm" w="sm" type="none"/>
          </a:ln>
          <a:effectLst>
            <a:outerShdw blurRad="76848" rotWithShape="0" algn="bl" dir="2280000" dist="51232">
              <a:srgbClr val="000000">
                <a:alpha val="23999"/>
              </a:srgbClr>
            </a:outerShdw>
          </a:effectLst>
        </p:spPr>
        <p:txBody>
          <a:bodyPr anchorCtr="0" anchor="ctr" bIns="122925" lIns="122925" spcFirstLastPara="1" rIns="122925" wrap="square" tIns="122925">
            <a:noAutofit/>
          </a:bodyPr>
          <a:lstStyle/>
          <a:p>
            <a:pPr indent="0" lvl="0" marL="0" rtl="0" algn="ctr">
              <a:spcBef>
                <a:spcPts val="0"/>
              </a:spcBef>
              <a:spcAft>
                <a:spcPts val="0"/>
              </a:spcAft>
              <a:buNone/>
            </a:pPr>
            <a:r>
              <a:t/>
            </a:r>
            <a:endParaRPr sz="1883">
              <a:solidFill>
                <a:srgbClr val="000000"/>
              </a:solidFill>
              <a:latin typeface="DM Sans"/>
              <a:ea typeface="DM Sans"/>
              <a:cs typeface="DM Sans"/>
              <a:sym typeface="DM Sans"/>
            </a:endParaRPr>
          </a:p>
        </p:txBody>
      </p:sp>
      <p:sp>
        <p:nvSpPr>
          <p:cNvPr id="1207" name="Google Shape;1207;p117"/>
          <p:cNvSpPr txBox="1"/>
          <p:nvPr/>
        </p:nvSpPr>
        <p:spPr>
          <a:xfrm>
            <a:off x="342899" y="304525"/>
            <a:ext cx="5187900" cy="561900"/>
          </a:xfrm>
          <a:prstGeom prst="rect">
            <a:avLst/>
          </a:prstGeom>
          <a:solidFill>
            <a:schemeClr val="dk1"/>
          </a:solid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4200">
                <a:solidFill>
                  <a:schemeClr val="dk1"/>
                </a:solidFill>
                <a:highlight>
                  <a:schemeClr val="lt2"/>
                </a:highlight>
                <a:latin typeface="Lato"/>
                <a:ea typeface="Lato"/>
                <a:cs typeface="Lato"/>
                <a:sym typeface="Lato"/>
              </a:rPr>
              <a:t>Behavioral</a:t>
            </a:r>
            <a:r>
              <a:rPr b="1" lang="en" sz="4200">
                <a:solidFill>
                  <a:srgbClr val="E5F7FF"/>
                </a:solidFill>
                <a:latin typeface="Lato"/>
                <a:ea typeface="Lato"/>
                <a:cs typeface="Lato"/>
                <a:sym typeface="Lato"/>
              </a:rPr>
              <a:t> Changes</a:t>
            </a:r>
            <a:endParaRPr sz="4200">
              <a:solidFill>
                <a:schemeClr val="dk1"/>
              </a:solidFill>
              <a:highlight>
                <a:schemeClr val="lt2"/>
              </a:highlight>
              <a:latin typeface="Lato"/>
              <a:ea typeface="Lato"/>
              <a:cs typeface="Lato"/>
              <a:sym typeface="Lato"/>
            </a:endParaRPr>
          </a:p>
        </p:txBody>
      </p:sp>
      <p:pic>
        <p:nvPicPr>
          <p:cNvPr id="1208" name="Google Shape;1208;p117" title="markings (36).png"/>
          <p:cNvPicPr preferRelativeResize="0"/>
          <p:nvPr/>
        </p:nvPicPr>
        <p:blipFill rotWithShape="1">
          <a:blip r:embed="rId3">
            <a:alphaModFix/>
          </a:blip>
          <a:srcRect b="0" l="3382" r="3186" t="0"/>
          <a:stretch/>
        </p:blipFill>
        <p:spPr>
          <a:xfrm>
            <a:off x="797150" y="1393937"/>
            <a:ext cx="1618226" cy="1731899"/>
          </a:xfrm>
          <a:prstGeom prst="rect">
            <a:avLst/>
          </a:prstGeom>
          <a:noFill/>
          <a:ln>
            <a:noFill/>
          </a:ln>
        </p:spPr>
      </p:pic>
      <p:sp>
        <p:nvSpPr>
          <p:cNvPr id="1209" name="Google Shape;1209;p117"/>
          <p:cNvSpPr txBox="1"/>
          <p:nvPr/>
        </p:nvSpPr>
        <p:spPr>
          <a:xfrm>
            <a:off x="412113" y="3164475"/>
            <a:ext cx="2388300" cy="13602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1942">
                <a:solidFill>
                  <a:schemeClr val="dk1"/>
                </a:solidFill>
                <a:latin typeface="Lato"/>
                <a:ea typeface="Lato"/>
                <a:cs typeface="Lato"/>
                <a:sym typeface="Lato"/>
              </a:rPr>
              <a:t>Increased stress, anxiety, irritability, or unusual emotional outbursts.</a:t>
            </a:r>
            <a:endParaRPr b="1" sz="19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18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18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18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1242">
              <a:latin typeface="Karla"/>
              <a:ea typeface="Karla"/>
              <a:cs typeface="Karla"/>
              <a:sym typeface="Karla"/>
            </a:endParaRPr>
          </a:p>
        </p:txBody>
      </p:sp>
      <p:pic>
        <p:nvPicPr>
          <p:cNvPr id="1210" name="Google Shape;1210;p117" title="markings (35).png"/>
          <p:cNvPicPr preferRelativeResize="0"/>
          <p:nvPr/>
        </p:nvPicPr>
        <p:blipFill rotWithShape="1">
          <a:blip r:embed="rId4">
            <a:alphaModFix/>
          </a:blip>
          <a:srcRect b="0" l="6232" r="6232" t="0"/>
          <a:stretch/>
        </p:blipFill>
        <p:spPr>
          <a:xfrm>
            <a:off x="3814000" y="1481450"/>
            <a:ext cx="1515985" cy="1731899"/>
          </a:xfrm>
          <a:prstGeom prst="rect">
            <a:avLst/>
          </a:prstGeom>
          <a:noFill/>
          <a:ln>
            <a:noFill/>
          </a:ln>
        </p:spPr>
      </p:pic>
      <p:sp>
        <p:nvSpPr>
          <p:cNvPr id="1211" name="Google Shape;1211;p117"/>
          <p:cNvSpPr txBox="1"/>
          <p:nvPr/>
        </p:nvSpPr>
        <p:spPr>
          <a:xfrm>
            <a:off x="3847661" y="3489975"/>
            <a:ext cx="1448700" cy="7092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2042">
                <a:solidFill>
                  <a:schemeClr val="dk1"/>
                </a:solidFill>
                <a:latin typeface="Lato"/>
                <a:ea typeface="Lato"/>
                <a:cs typeface="Lato"/>
                <a:sym typeface="Lato"/>
              </a:rPr>
              <a:t>Excessive fatigue</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1442">
              <a:latin typeface="Karla"/>
              <a:ea typeface="Karla"/>
              <a:cs typeface="Karla"/>
              <a:sym typeface="Karla"/>
            </a:endParaRPr>
          </a:p>
        </p:txBody>
      </p:sp>
      <p:pic>
        <p:nvPicPr>
          <p:cNvPr id="1212" name="Google Shape;1212;p117" title="markings (34).png"/>
          <p:cNvPicPr preferRelativeResize="0"/>
          <p:nvPr/>
        </p:nvPicPr>
        <p:blipFill rotWithShape="1">
          <a:blip r:embed="rId5">
            <a:alphaModFix/>
          </a:blip>
          <a:srcRect b="2526" l="0" r="0" t="2526"/>
          <a:stretch/>
        </p:blipFill>
        <p:spPr>
          <a:xfrm>
            <a:off x="6671750" y="1437688"/>
            <a:ext cx="1731926" cy="1644376"/>
          </a:xfrm>
          <a:prstGeom prst="rect">
            <a:avLst/>
          </a:prstGeom>
          <a:noFill/>
          <a:ln>
            <a:noFill/>
          </a:ln>
        </p:spPr>
      </p:pic>
      <p:sp>
        <p:nvSpPr>
          <p:cNvPr id="1213" name="Google Shape;1213;p117"/>
          <p:cNvSpPr txBox="1"/>
          <p:nvPr/>
        </p:nvSpPr>
        <p:spPr>
          <a:xfrm>
            <a:off x="6518613" y="3489975"/>
            <a:ext cx="2038200" cy="7092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None/>
            </a:pPr>
            <a:r>
              <a:rPr b="1" lang="en" sz="2042">
                <a:solidFill>
                  <a:schemeClr val="dk1"/>
                </a:solidFill>
                <a:latin typeface="Lato"/>
                <a:ea typeface="Lato"/>
                <a:cs typeface="Lato"/>
                <a:sym typeface="Lato"/>
              </a:rPr>
              <a:t>Social withdrawal</a:t>
            </a:r>
            <a:endParaRPr b="1" sz="20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1442">
              <a:latin typeface="Karla"/>
              <a:ea typeface="Karla"/>
              <a:cs typeface="Karla"/>
              <a:sym typeface="Karl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17" name="Shape 1217"/>
        <p:cNvGrpSpPr/>
        <p:nvPr/>
      </p:nvGrpSpPr>
      <p:grpSpPr>
        <a:xfrm>
          <a:off x="0" y="0"/>
          <a:ext cx="0" cy="0"/>
          <a:chOff x="0" y="0"/>
          <a:chExt cx="0" cy="0"/>
        </a:xfrm>
      </p:grpSpPr>
      <p:sp>
        <p:nvSpPr>
          <p:cNvPr id="1218" name="Google Shape;1218;p118"/>
          <p:cNvSpPr txBox="1"/>
          <p:nvPr/>
        </p:nvSpPr>
        <p:spPr>
          <a:xfrm>
            <a:off x="342900" y="223475"/>
            <a:ext cx="6058200" cy="561900"/>
          </a:xfrm>
          <a:prstGeom prst="rect">
            <a:avLst/>
          </a:prstGeom>
          <a:solidFill>
            <a:schemeClr val="dk1"/>
          </a:solidFill>
          <a:ln>
            <a:noFill/>
          </a:ln>
        </p:spPr>
        <p:txBody>
          <a:bodyPr anchorCtr="0" anchor="t" bIns="0" lIns="0" spcFirstLastPara="1" rIns="0" wrap="square" tIns="0">
            <a:noAutofit/>
          </a:bodyPr>
          <a:lstStyle/>
          <a:p>
            <a:pPr indent="0" lvl="0" marL="0" rtl="0" algn="l">
              <a:lnSpc>
                <a:spcPct val="90000"/>
              </a:lnSpc>
              <a:spcBef>
                <a:spcPts val="0"/>
              </a:spcBef>
              <a:spcAft>
                <a:spcPts val="0"/>
              </a:spcAft>
              <a:buNone/>
            </a:pPr>
            <a:r>
              <a:rPr b="1" lang="en" sz="4200">
                <a:solidFill>
                  <a:srgbClr val="E5F7FF"/>
                </a:solidFill>
                <a:latin typeface="Lato"/>
                <a:ea typeface="Lato"/>
                <a:cs typeface="Lato"/>
                <a:sym typeface="Lato"/>
              </a:rPr>
              <a:t>Additional </a:t>
            </a:r>
            <a:r>
              <a:rPr b="1" lang="en" sz="4200">
                <a:solidFill>
                  <a:schemeClr val="dk1"/>
                </a:solidFill>
                <a:highlight>
                  <a:schemeClr val="lt2"/>
                </a:highlight>
                <a:latin typeface="Lato"/>
                <a:ea typeface="Lato"/>
                <a:cs typeface="Lato"/>
                <a:sym typeface="Lato"/>
              </a:rPr>
              <a:t>Observations</a:t>
            </a:r>
            <a:endParaRPr sz="4200">
              <a:solidFill>
                <a:schemeClr val="dk1"/>
              </a:solidFill>
              <a:highlight>
                <a:schemeClr val="lt2"/>
              </a:highlight>
              <a:latin typeface="Lato"/>
              <a:ea typeface="Lato"/>
              <a:cs typeface="Lato"/>
              <a:sym typeface="Lato"/>
            </a:endParaRPr>
          </a:p>
        </p:txBody>
      </p:sp>
      <p:cxnSp>
        <p:nvCxnSpPr>
          <p:cNvPr id="1219" name="Google Shape;1219;p118"/>
          <p:cNvCxnSpPr/>
          <p:nvPr/>
        </p:nvCxnSpPr>
        <p:spPr>
          <a:xfrm>
            <a:off x="316050" y="2458057"/>
            <a:ext cx="6111900" cy="0"/>
          </a:xfrm>
          <a:prstGeom prst="straightConnector1">
            <a:avLst/>
          </a:prstGeom>
          <a:noFill/>
          <a:ln cap="flat" cmpd="sng" w="9525">
            <a:solidFill>
              <a:srgbClr val="CCCCCC"/>
            </a:solidFill>
            <a:prstDash val="solid"/>
            <a:round/>
            <a:headEnd len="med" w="med" type="none"/>
            <a:tailEnd len="med" w="med" type="none"/>
          </a:ln>
        </p:spPr>
      </p:cxnSp>
      <p:sp>
        <p:nvSpPr>
          <p:cNvPr id="1220" name="Google Shape;1220;p118"/>
          <p:cNvSpPr txBox="1"/>
          <p:nvPr/>
        </p:nvSpPr>
        <p:spPr>
          <a:xfrm>
            <a:off x="924625" y="1972938"/>
            <a:ext cx="5853600" cy="36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Express stress about everyday expenses</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pic>
        <p:nvPicPr>
          <p:cNvPr id="1221" name="Google Shape;1221;p118" title="markings (29).png"/>
          <p:cNvPicPr preferRelativeResize="0"/>
          <p:nvPr/>
        </p:nvPicPr>
        <p:blipFill>
          <a:blip r:embed="rId3">
            <a:alphaModFix/>
          </a:blip>
          <a:stretch>
            <a:fillRect/>
          </a:stretch>
        </p:blipFill>
        <p:spPr>
          <a:xfrm>
            <a:off x="402750" y="1960975"/>
            <a:ext cx="415749" cy="415749"/>
          </a:xfrm>
          <a:prstGeom prst="rect">
            <a:avLst/>
          </a:prstGeom>
          <a:noFill/>
          <a:ln>
            <a:noFill/>
          </a:ln>
        </p:spPr>
      </p:pic>
      <p:pic>
        <p:nvPicPr>
          <p:cNvPr id="1222" name="Google Shape;1222;p118" title="marks and quotes (39).png"/>
          <p:cNvPicPr preferRelativeResize="0"/>
          <p:nvPr/>
        </p:nvPicPr>
        <p:blipFill rotWithShape="1">
          <a:blip r:embed="rId4">
            <a:alphaModFix/>
          </a:blip>
          <a:srcRect b="38378" l="1591" r="5377" t="38378"/>
          <a:stretch/>
        </p:blipFill>
        <p:spPr>
          <a:xfrm>
            <a:off x="111463" y="768524"/>
            <a:ext cx="7202330" cy="1079901"/>
          </a:xfrm>
          <a:prstGeom prst="rect">
            <a:avLst/>
          </a:prstGeom>
          <a:noFill/>
          <a:ln>
            <a:noFill/>
          </a:ln>
        </p:spPr>
      </p:pic>
      <p:sp>
        <p:nvSpPr>
          <p:cNvPr id="1223" name="Google Shape;1223;p118"/>
          <p:cNvSpPr txBox="1"/>
          <p:nvPr/>
        </p:nvSpPr>
        <p:spPr>
          <a:xfrm>
            <a:off x="424638" y="1027525"/>
            <a:ext cx="4490400" cy="56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latin typeface="Lato"/>
                <a:ea typeface="Lato"/>
                <a:cs typeface="Lato"/>
                <a:sym typeface="Lato"/>
              </a:rPr>
              <a:t>Students may also…</a:t>
            </a:r>
            <a:endParaRPr sz="2600">
              <a:solidFill>
                <a:schemeClr val="dk1"/>
              </a:solidFill>
              <a:latin typeface="Lato"/>
              <a:ea typeface="Lato"/>
              <a:cs typeface="Lato"/>
              <a:sym typeface="Lato"/>
            </a:endParaRPr>
          </a:p>
        </p:txBody>
      </p:sp>
      <p:cxnSp>
        <p:nvCxnSpPr>
          <p:cNvPr id="1224" name="Google Shape;1224;p118"/>
          <p:cNvCxnSpPr/>
          <p:nvPr/>
        </p:nvCxnSpPr>
        <p:spPr>
          <a:xfrm>
            <a:off x="316050" y="3137357"/>
            <a:ext cx="6111900" cy="0"/>
          </a:xfrm>
          <a:prstGeom prst="straightConnector1">
            <a:avLst/>
          </a:prstGeom>
          <a:noFill/>
          <a:ln cap="flat" cmpd="sng" w="9525">
            <a:solidFill>
              <a:srgbClr val="CCCCCC"/>
            </a:solidFill>
            <a:prstDash val="solid"/>
            <a:round/>
            <a:headEnd len="med" w="med" type="none"/>
            <a:tailEnd len="med" w="med" type="none"/>
          </a:ln>
        </p:spPr>
      </p:cxnSp>
      <p:sp>
        <p:nvSpPr>
          <p:cNvPr id="1225" name="Google Shape;1225;p118"/>
          <p:cNvSpPr txBox="1"/>
          <p:nvPr/>
        </p:nvSpPr>
        <p:spPr>
          <a:xfrm>
            <a:off x="924625" y="2666200"/>
            <a:ext cx="5853600" cy="36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Exhibit changes in appearance</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pic>
        <p:nvPicPr>
          <p:cNvPr id="1226" name="Google Shape;1226;p118" title="markings (29).png"/>
          <p:cNvPicPr preferRelativeResize="0"/>
          <p:nvPr/>
        </p:nvPicPr>
        <p:blipFill>
          <a:blip r:embed="rId3">
            <a:alphaModFix/>
          </a:blip>
          <a:stretch>
            <a:fillRect/>
          </a:stretch>
        </p:blipFill>
        <p:spPr>
          <a:xfrm>
            <a:off x="402750" y="2589825"/>
            <a:ext cx="415749" cy="415749"/>
          </a:xfrm>
          <a:prstGeom prst="rect">
            <a:avLst/>
          </a:prstGeom>
          <a:noFill/>
          <a:ln>
            <a:noFill/>
          </a:ln>
        </p:spPr>
      </p:pic>
      <p:cxnSp>
        <p:nvCxnSpPr>
          <p:cNvPr id="1227" name="Google Shape;1227;p118"/>
          <p:cNvCxnSpPr/>
          <p:nvPr/>
        </p:nvCxnSpPr>
        <p:spPr>
          <a:xfrm>
            <a:off x="316050" y="3816657"/>
            <a:ext cx="6111900" cy="0"/>
          </a:xfrm>
          <a:prstGeom prst="straightConnector1">
            <a:avLst/>
          </a:prstGeom>
          <a:noFill/>
          <a:ln cap="flat" cmpd="sng" w="9525">
            <a:solidFill>
              <a:srgbClr val="CCCCCC"/>
            </a:solidFill>
            <a:prstDash val="solid"/>
            <a:round/>
            <a:headEnd len="med" w="med" type="none"/>
            <a:tailEnd len="med" w="med" type="none"/>
          </a:ln>
        </p:spPr>
      </p:cxnSp>
      <p:sp>
        <p:nvSpPr>
          <p:cNvPr id="1228" name="Google Shape;1228;p118"/>
          <p:cNvSpPr txBox="1"/>
          <p:nvPr/>
        </p:nvSpPr>
        <p:spPr>
          <a:xfrm>
            <a:off x="924625" y="3296700"/>
            <a:ext cx="5853600" cy="360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2200">
                <a:solidFill>
                  <a:schemeClr val="lt1"/>
                </a:solidFill>
                <a:latin typeface="Lato Light"/>
                <a:ea typeface="Lato Light"/>
                <a:cs typeface="Lato Light"/>
                <a:sym typeface="Lato Light"/>
              </a:rPr>
              <a:t>Consistently or suddenly lack course materials</a:t>
            </a:r>
            <a:endParaRPr sz="2200">
              <a:solidFill>
                <a:schemeClr val="lt1"/>
              </a:solidFill>
              <a:latin typeface="Lato Light"/>
              <a:ea typeface="Lato Light"/>
              <a:cs typeface="Lato Light"/>
              <a:sym typeface="Lato Light"/>
            </a:endParaRPr>
          </a:p>
        </p:txBody>
      </p:sp>
      <p:pic>
        <p:nvPicPr>
          <p:cNvPr id="1229" name="Google Shape;1229;p118" title="markings (29).png"/>
          <p:cNvPicPr preferRelativeResize="0"/>
          <p:nvPr/>
        </p:nvPicPr>
        <p:blipFill>
          <a:blip r:embed="rId3">
            <a:alphaModFix/>
          </a:blip>
          <a:stretch>
            <a:fillRect/>
          </a:stretch>
        </p:blipFill>
        <p:spPr>
          <a:xfrm>
            <a:off x="402750" y="3269125"/>
            <a:ext cx="415749" cy="415749"/>
          </a:xfrm>
          <a:prstGeom prst="rect">
            <a:avLst/>
          </a:prstGeom>
          <a:noFill/>
          <a:ln>
            <a:noFill/>
          </a:ln>
        </p:spPr>
      </p:pic>
      <p:sp>
        <p:nvSpPr>
          <p:cNvPr id="1230" name="Google Shape;1230;p118"/>
          <p:cNvSpPr txBox="1"/>
          <p:nvPr/>
        </p:nvSpPr>
        <p:spPr>
          <a:xfrm>
            <a:off x="924625" y="3927200"/>
            <a:ext cx="5853600" cy="7542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 sz="2200">
                <a:solidFill>
                  <a:schemeClr val="lt1"/>
                </a:solidFill>
                <a:latin typeface="Lato Light"/>
                <a:ea typeface="Lato Light"/>
                <a:cs typeface="Lato Light"/>
                <a:sym typeface="Lato Light"/>
              </a:rPr>
              <a:t>Mention concerns about their ability to balance coursework with caregiving responsibilities</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pic>
        <p:nvPicPr>
          <p:cNvPr id="1231" name="Google Shape;1231;p118" title="markings (29).png"/>
          <p:cNvPicPr preferRelativeResize="0"/>
          <p:nvPr/>
        </p:nvPicPr>
        <p:blipFill>
          <a:blip r:embed="rId3">
            <a:alphaModFix/>
          </a:blip>
          <a:stretch>
            <a:fillRect/>
          </a:stretch>
        </p:blipFill>
        <p:spPr>
          <a:xfrm>
            <a:off x="402750" y="3948425"/>
            <a:ext cx="415749" cy="415749"/>
          </a:xfrm>
          <a:prstGeom prst="rect">
            <a:avLst/>
          </a:prstGeom>
          <a:noFill/>
          <a:ln>
            <a:noFill/>
          </a:ln>
        </p:spPr>
      </p:pic>
      <p:pic>
        <p:nvPicPr>
          <p:cNvPr id="1232" name="Google Shape;1232;p118" title="marks and quotes (40).png"/>
          <p:cNvPicPr preferRelativeResize="0"/>
          <p:nvPr/>
        </p:nvPicPr>
        <p:blipFill rotWithShape="1">
          <a:blip r:embed="rId5">
            <a:alphaModFix/>
          </a:blip>
          <a:srcRect b="3492" l="70498" r="11615" t="60906"/>
          <a:stretch/>
        </p:blipFill>
        <p:spPr>
          <a:xfrm>
            <a:off x="7610825" y="0"/>
            <a:ext cx="1533174" cy="183112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pic>
        <p:nvPicPr>
          <p:cNvPr id="1237" name="Google Shape;1237;p119"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grpSp>
        <p:nvGrpSpPr>
          <p:cNvPr id="1238" name="Google Shape;1238;p119"/>
          <p:cNvGrpSpPr/>
          <p:nvPr/>
        </p:nvGrpSpPr>
        <p:grpSpPr>
          <a:xfrm>
            <a:off x="462453" y="1913270"/>
            <a:ext cx="8219109" cy="2655742"/>
            <a:chOff x="1841761" y="1239750"/>
            <a:chExt cx="5460477" cy="2664000"/>
          </a:xfrm>
        </p:grpSpPr>
        <p:sp>
          <p:nvSpPr>
            <p:cNvPr id="1239" name="Google Shape;1239;p119"/>
            <p:cNvSpPr/>
            <p:nvPr/>
          </p:nvSpPr>
          <p:spPr>
            <a:xfrm>
              <a:off x="1841761" y="1239750"/>
              <a:ext cx="2142000" cy="2664000"/>
            </a:xfrm>
            <a:prstGeom prst="rect">
              <a:avLst/>
            </a:prstGeom>
            <a:solidFill>
              <a:schemeClr val="dk1"/>
            </a:solidFill>
            <a:ln>
              <a:noFill/>
            </a:ln>
          </p:spPr>
          <p:txBody>
            <a:bodyPr anchorCtr="0" anchor="t" bIns="137600" lIns="275275" spcFirstLastPara="1" rIns="412875" wrap="square" tIns="275275">
              <a:noAutofit/>
            </a:bodyPr>
            <a:lstStyle/>
            <a:p>
              <a:pPr indent="0" lvl="0" marL="0" rtl="0" algn="l">
                <a:lnSpc>
                  <a:spcPct val="115000"/>
                </a:lnSpc>
                <a:spcBef>
                  <a:spcPts val="0"/>
                </a:spcBef>
                <a:spcAft>
                  <a:spcPts val="0"/>
                </a:spcAft>
                <a:buNone/>
              </a:pPr>
              <a:r>
                <a:rPr lang="en" sz="2000">
                  <a:solidFill>
                    <a:schemeClr val="lt1"/>
                  </a:solidFill>
                  <a:latin typeface="Lato"/>
                  <a:ea typeface="Lato"/>
                  <a:cs typeface="Lato"/>
                  <a:sym typeface="Lato"/>
                </a:rPr>
                <a:t>The goal is to respond with empathy and connect the student to specialized resources, not to solve their problems yourself.</a:t>
              </a:r>
              <a:endParaRPr sz="2000">
                <a:solidFill>
                  <a:schemeClr val="lt1"/>
                </a:solidFill>
                <a:latin typeface="Lato"/>
                <a:ea typeface="Lato"/>
                <a:cs typeface="Lato"/>
                <a:sym typeface="Lato"/>
              </a:endParaRPr>
            </a:p>
          </p:txBody>
        </p:sp>
        <p:sp>
          <p:nvSpPr>
            <p:cNvPr id="1240" name="Google Shape;1240;p119"/>
            <p:cNvSpPr/>
            <p:nvPr/>
          </p:nvSpPr>
          <p:spPr>
            <a:xfrm flipH="1">
              <a:off x="3929513" y="1239750"/>
              <a:ext cx="3372600" cy="888000"/>
            </a:xfrm>
            <a:prstGeom prst="rect">
              <a:avLst/>
            </a:prstGeom>
            <a:solidFill>
              <a:schemeClr val="lt2"/>
            </a:solidFill>
            <a:ln>
              <a:noFill/>
            </a:ln>
          </p:spPr>
          <p:txBody>
            <a:bodyPr anchorCtr="0" anchor="ctr" bIns="137600" lIns="137600" spcFirstLastPara="1" rIns="137600" wrap="square" tIns="137600">
              <a:noAutofit/>
            </a:bodyPr>
            <a:lstStyle/>
            <a:p>
              <a:pPr indent="0" lvl="0" marL="0" rtl="0" algn="ctr">
                <a:spcBef>
                  <a:spcPts val="0"/>
                </a:spcBef>
                <a:spcAft>
                  <a:spcPts val="0"/>
                </a:spcAft>
                <a:buNone/>
              </a:pPr>
              <a:r>
                <a:t/>
              </a:r>
              <a:endParaRPr sz="2107">
                <a:latin typeface="Rubik"/>
                <a:ea typeface="Rubik"/>
                <a:cs typeface="Rubik"/>
                <a:sym typeface="Rubik"/>
              </a:endParaRPr>
            </a:p>
          </p:txBody>
        </p:sp>
        <p:sp>
          <p:nvSpPr>
            <p:cNvPr id="1241" name="Google Shape;1241;p119"/>
            <p:cNvSpPr/>
            <p:nvPr/>
          </p:nvSpPr>
          <p:spPr>
            <a:xfrm flipH="1">
              <a:off x="3929638" y="2127750"/>
              <a:ext cx="3372600" cy="888000"/>
            </a:xfrm>
            <a:prstGeom prst="rect">
              <a:avLst/>
            </a:prstGeom>
            <a:solidFill>
              <a:srgbClr val="ACE5D9"/>
            </a:solidFill>
            <a:ln>
              <a:noFill/>
            </a:ln>
          </p:spPr>
          <p:txBody>
            <a:bodyPr anchorCtr="0" anchor="ctr" bIns="137600" lIns="137600" spcFirstLastPara="1" rIns="137600" wrap="square" tIns="137600">
              <a:noAutofit/>
            </a:bodyPr>
            <a:lstStyle/>
            <a:p>
              <a:pPr indent="0" lvl="0" marL="0" rtl="0" algn="ctr">
                <a:spcBef>
                  <a:spcPts val="0"/>
                </a:spcBef>
                <a:spcAft>
                  <a:spcPts val="0"/>
                </a:spcAft>
                <a:buNone/>
              </a:pPr>
              <a:r>
                <a:t/>
              </a:r>
              <a:endParaRPr sz="2107">
                <a:latin typeface="Rubik"/>
                <a:ea typeface="Rubik"/>
                <a:cs typeface="Rubik"/>
                <a:sym typeface="Rubik"/>
              </a:endParaRPr>
            </a:p>
          </p:txBody>
        </p:sp>
        <p:sp>
          <p:nvSpPr>
            <p:cNvPr id="1242" name="Google Shape;1242;p119"/>
            <p:cNvSpPr/>
            <p:nvPr/>
          </p:nvSpPr>
          <p:spPr>
            <a:xfrm flipH="1">
              <a:off x="3929638" y="3015750"/>
              <a:ext cx="3372600" cy="888000"/>
            </a:xfrm>
            <a:prstGeom prst="rect">
              <a:avLst/>
            </a:prstGeom>
            <a:solidFill>
              <a:srgbClr val="D6EBE7"/>
            </a:solidFill>
            <a:ln>
              <a:noFill/>
            </a:ln>
          </p:spPr>
          <p:txBody>
            <a:bodyPr anchorCtr="0" anchor="ctr" bIns="137600" lIns="137600" spcFirstLastPara="1" rIns="137600" wrap="square" tIns="137600">
              <a:noAutofit/>
            </a:bodyPr>
            <a:lstStyle/>
            <a:p>
              <a:pPr indent="0" lvl="0" marL="0" rtl="0" algn="ctr">
                <a:spcBef>
                  <a:spcPts val="0"/>
                </a:spcBef>
                <a:spcAft>
                  <a:spcPts val="0"/>
                </a:spcAft>
                <a:buNone/>
              </a:pPr>
              <a:r>
                <a:t/>
              </a:r>
              <a:endParaRPr sz="2107">
                <a:latin typeface="Rubik"/>
                <a:ea typeface="Rubik"/>
                <a:cs typeface="Rubik"/>
                <a:sym typeface="Rubik"/>
              </a:endParaRPr>
            </a:p>
          </p:txBody>
        </p:sp>
        <p:sp>
          <p:nvSpPr>
            <p:cNvPr id="1243" name="Google Shape;1243;p119"/>
            <p:cNvSpPr txBox="1"/>
            <p:nvPr/>
          </p:nvSpPr>
          <p:spPr>
            <a:xfrm>
              <a:off x="4040984" y="1239755"/>
              <a:ext cx="2855700" cy="888000"/>
            </a:xfrm>
            <a:prstGeom prst="rect">
              <a:avLst/>
            </a:prstGeom>
            <a:noFill/>
            <a:ln>
              <a:noFill/>
            </a:ln>
          </p:spPr>
          <p:txBody>
            <a:bodyPr anchorCtr="0" anchor="ctr" bIns="137600" lIns="137600" spcFirstLastPara="1" rIns="137600" wrap="square" tIns="137600">
              <a:noAutofit/>
            </a:bodyPr>
            <a:lstStyle/>
            <a:p>
              <a:pPr indent="0" lvl="0" marL="0" rtl="0" algn="l">
                <a:lnSpc>
                  <a:spcPct val="115000"/>
                </a:lnSpc>
                <a:spcBef>
                  <a:spcPts val="0"/>
                </a:spcBef>
                <a:spcAft>
                  <a:spcPts val="0"/>
                </a:spcAft>
                <a:buNone/>
              </a:pPr>
              <a:r>
                <a:rPr b="1" lang="en" sz="2408">
                  <a:latin typeface="Lato"/>
                  <a:ea typeface="Lato"/>
                  <a:cs typeface="Lato"/>
                  <a:sym typeface="Lato"/>
                </a:rPr>
                <a:t>Prepare your approach</a:t>
              </a:r>
              <a:endParaRPr b="1" sz="2408">
                <a:latin typeface="Lato"/>
                <a:ea typeface="Lato"/>
                <a:cs typeface="Lato"/>
                <a:sym typeface="Lato"/>
              </a:endParaRPr>
            </a:p>
          </p:txBody>
        </p:sp>
      </p:grpSp>
      <p:sp>
        <p:nvSpPr>
          <p:cNvPr id="1244" name="Google Shape;1244;p119"/>
          <p:cNvSpPr txBox="1"/>
          <p:nvPr>
            <p:ph type="title"/>
          </p:nvPr>
        </p:nvSpPr>
        <p:spPr>
          <a:xfrm>
            <a:off x="402750" y="167325"/>
            <a:ext cx="7204500" cy="14415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latin typeface="Lato"/>
                <a:ea typeface="Lato"/>
                <a:cs typeface="Lato"/>
                <a:sym typeface="Lato"/>
              </a:rPr>
              <a:t>Talking with Students about Their Needs</a:t>
            </a:r>
            <a:endParaRPr b="1">
              <a:latin typeface="Lato"/>
              <a:ea typeface="Lato"/>
              <a:cs typeface="Lato"/>
              <a:sym typeface="Lato"/>
            </a:endParaRPr>
          </a:p>
        </p:txBody>
      </p:sp>
      <p:sp>
        <p:nvSpPr>
          <p:cNvPr id="1245" name="Google Shape;1245;p119"/>
          <p:cNvSpPr txBox="1"/>
          <p:nvPr/>
        </p:nvSpPr>
        <p:spPr>
          <a:xfrm>
            <a:off x="3862449" y="2798488"/>
            <a:ext cx="4298400" cy="885300"/>
          </a:xfrm>
          <a:prstGeom prst="rect">
            <a:avLst/>
          </a:prstGeom>
          <a:noFill/>
          <a:ln>
            <a:noFill/>
          </a:ln>
        </p:spPr>
        <p:txBody>
          <a:bodyPr anchorCtr="0" anchor="ctr" bIns="137600" lIns="137600" spcFirstLastPara="1" rIns="137600" wrap="square" tIns="137600">
            <a:noAutofit/>
          </a:bodyPr>
          <a:lstStyle/>
          <a:p>
            <a:pPr indent="0" lvl="0" marL="0" rtl="0" algn="l">
              <a:lnSpc>
                <a:spcPct val="115000"/>
              </a:lnSpc>
              <a:spcBef>
                <a:spcPts val="0"/>
              </a:spcBef>
              <a:spcAft>
                <a:spcPts val="0"/>
              </a:spcAft>
              <a:buNone/>
            </a:pPr>
            <a:r>
              <a:rPr b="1" lang="en" sz="2408">
                <a:latin typeface="Lato"/>
                <a:ea typeface="Lato"/>
                <a:cs typeface="Lato"/>
                <a:sym typeface="Lato"/>
              </a:rPr>
              <a:t>Listen and acknowledge</a:t>
            </a:r>
            <a:endParaRPr b="1" sz="2408">
              <a:latin typeface="Lato"/>
              <a:ea typeface="Lato"/>
              <a:cs typeface="Lato"/>
              <a:sym typeface="Lato"/>
            </a:endParaRPr>
          </a:p>
        </p:txBody>
      </p:sp>
      <p:sp>
        <p:nvSpPr>
          <p:cNvPr id="1246" name="Google Shape;1246;p119"/>
          <p:cNvSpPr txBox="1"/>
          <p:nvPr/>
        </p:nvSpPr>
        <p:spPr>
          <a:xfrm>
            <a:off x="3862449" y="3683775"/>
            <a:ext cx="4298400" cy="885300"/>
          </a:xfrm>
          <a:prstGeom prst="rect">
            <a:avLst/>
          </a:prstGeom>
          <a:noFill/>
          <a:ln>
            <a:noFill/>
          </a:ln>
        </p:spPr>
        <p:txBody>
          <a:bodyPr anchorCtr="0" anchor="ctr" bIns="137600" lIns="137600" spcFirstLastPara="1" rIns="137600" wrap="square" tIns="137600">
            <a:noAutofit/>
          </a:bodyPr>
          <a:lstStyle/>
          <a:p>
            <a:pPr indent="0" lvl="0" marL="0" rtl="0" algn="l">
              <a:lnSpc>
                <a:spcPct val="115000"/>
              </a:lnSpc>
              <a:spcBef>
                <a:spcPts val="0"/>
              </a:spcBef>
              <a:spcAft>
                <a:spcPts val="0"/>
              </a:spcAft>
              <a:buNone/>
            </a:pPr>
            <a:r>
              <a:rPr b="1" lang="en" sz="2408">
                <a:latin typeface="Lato"/>
                <a:ea typeface="Lato"/>
                <a:cs typeface="Lato"/>
                <a:sym typeface="Lato"/>
              </a:rPr>
              <a:t>Collaborate on solutions</a:t>
            </a:r>
            <a:endParaRPr b="1" sz="2408">
              <a:latin typeface="Lato"/>
              <a:ea typeface="Lato"/>
              <a:cs typeface="Lato"/>
              <a:sym typeface="Lato"/>
            </a:endParaRPr>
          </a:p>
        </p:txBody>
      </p:sp>
      <p:pic>
        <p:nvPicPr>
          <p:cNvPr id="1247" name="Google Shape;1247;p119" title="markings (40).png"/>
          <p:cNvPicPr preferRelativeResize="0"/>
          <p:nvPr/>
        </p:nvPicPr>
        <p:blipFill rotWithShape="1">
          <a:blip r:embed="rId4">
            <a:alphaModFix/>
          </a:blip>
          <a:srcRect b="-2986" l="4305" r="63131" t="63849"/>
          <a:stretch/>
        </p:blipFill>
        <p:spPr>
          <a:xfrm>
            <a:off x="7730875" y="0"/>
            <a:ext cx="1413126" cy="16983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grpSp>
        <p:nvGrpSpPr>
          <p:cNvPr id="1252" name="Google Shape;1252;p120"/>
          <p:cNvGrpSpPr/>
          <p:nvPr/>
        </p:nvGrpSpPr>
        <p:grpSpPr>
          <a:xfrm>
            <a:off x="3970959" y="349709"/>
            <a:ext cx="4965642" cy="2816441"/>
            <a:chOff x="2323882" y="1285469"/>
            <a:chExt cx="4496235" cy="2572562"/>
          </a:xfrm>
        </p:grpSpPr>
        <p:sp>
          <p:nvSpPr>
            <p:cNvPr id="1253" name="Google Shape;1253;p120"/>
            <p:cNvSpPr/>
            <p:nvPr/>
          </p:nvSpPr>
          <p:spPr>
            <a:xfrm>
              <a:off x="2621736" y="1395724"/>
              <a:ext cx="3845872" cy="2462307"/>
            </a:xfrm>
            <a:custGeom>
              <a:rect b="b" l="l" r="r" t="t"/>
              <a:pathLst>
                <a:path extrusionOk="0" h="138196" w="215848">
                  <a:moveTo>
                    <a:pt x="0" y="0"/>
                  </a:moveTo>
                  <a:lnTo>
                    <a:pt x="194961" y="0"/>
                  </a:lnTo>
                  <a:lnTo>
                    <a:pt x="215848" y="20976"/>
                  </a:lnTo>
                  <a:lnTo>
                    <a:pt x="194928" y="16"/>
                  </a:lnTo>
                  <a:lnTo>
                    <a:pt x="215757" y="20844"/>
                  </a:lnTo>
                  <a:lnTo>
                    <a:pt x="215757" y="130291"/>
                  </a:lnTo>
                  <a:lnTo>
                    <a:pt x="210716" y="138196"/>
                  </a:lnTo>
                  <a:lnTo>
                    <a:pt x="205921" y="130583"/>
                  </a:lnTo>
                  <a:lnTo>
                    <a:pt x="200932" y="138131"/>
                  </a:lnTo>
                  <a:lnTo>
                    <a:pt x="196104" y="130615"/>
                  </a:lnTo>
                  <a:lnTo>
                    <a:pt x="191115" y="138099"/>
                  </a:lnTo>
                  <a:lnTo>
                    <a:pt x="186288" y="130615"/>
                  </a:lnTo>
                  <a:lnTo>
                    <a:pt x="181363" y="138099"/>
                  </a:lnTo>
                  <a:lnTo>
                    <a:pt x="176471" y="130647"/>
                  </a:lnTo>
                  <a:lnTo>
                    <a:pt x="171547" y="138099"/>
                  </a:lnTo>
                  <a:lnTo>
                    <a:pt x="166687" y="130647"/>
                  </a:lnTo>
                  <a:lnTo>
                    <a:pt x="161730" y="138099"/>
                  </a:lnTo>
                  <a:lnTo>
                    <a:pt x="156903" y="130615"/>
                  </a:lnTo>
                  <a:lnTo>
                    <a:pt x="151913" y="138099"/>
                  </a:lnTo>
                  <a:lnTo>
                    <a:pt x="147086" y="130647"/>
                  </a:lnTo>
                  <a:lnTo>
                    <a:pt x="142129" y="138099"/>
                  </a:lnTo>
                  <a:lnTo>
                    <a:pt x="137270" y="130615"/>
                  </a:lnTo>
                  <a:lnTo>
                    <a:pt x="132377" y="138131"/>
                  </a:lnTo>
                  <a:lnTo>
                    <a:pt x="127453" y="130647"/>
                  </a:lnTo>
                  <a:lnTo>
                    <a:pt x="122593" y="138131"/>
                  </a:lnTo>
                  <a:lnTo>
                    <a:pt x="117669" y="130647"/>
                  </a:lnTo>
                  <a:lnTo>
                    <a:pt x="112744" y="138099"/>
                  </a:lnTo>
                  <a:lnTo>
                    <a:pt x="107885" y="130615"/>
                  </a:lnTo>
                  <a:lnTo>
                    <a:pt x="102960" y="138099"/>
                  </a:lnTo>
                  <a:lnTo>
                    <a:pt x="98068" y="130647"/>
                  </a:lnTo>
                  <a:lnTo>
                    <a:pt x="93144" y="138066"/>
                  </a:lnTo>
                  <a:lnTo>
                    <a:pt x="88284" y="130583"/>
                  </a:lnTo>
                  <a:lnTo>
                    <a:pt x="83359" y="138131"/>
                  </a:lnTo>
                  <a:lnTo>
                    <a:pt x="78467" y="130615"/>
                  </a:lnTo>
                  <a:lnTo>
                    <a:pt x="73543" y="138099"/>
                  </a:lnTo>
                  <a:lnTo>
                    <a:pt x="68715" y="130583"/>
                  </a:lnTo>
                  <a:lnTo>
                    <a:pt x="63726" y="138034"/>
                  </a:lnTo>
                  <a:lnTo>
                    <a:pt x="58899" y="130583"/>
                  </a:lnTo>
                  <a:lnTo>
                    <a:pt x="53974" y="138002"/>
                  </a:lnTo>
                  <a:lnTo>
                    <a:pt x="49082" y="130550"/>
                  </a:lnTo>
                  <a:lnTo>
                    <a:pt x="44125" y="138099"/>
                  </a:lnTo>
                  <a:lnTo>
                    <a:pt x="39298" y="130583"/>
                  </a:lnTo>
                  <a:lnTo>
                    <a:pt x="34341" y="138066"/>
                  </a:lnTo>
                  <a:lnTo>
                    <a:pt x="29449" y="130583"/>
                  </a:lnTo>
                  <a:lnTo>
                    <a:pt x="24525" y="138066"/>
                  </a:lnTo>
                  <a:lnTo>
                    <a:pt x="19665" y="130615"/>
                  </a:lnTo>
                  <a:lnTo>
                    <a:pt x="14740" y="138066"/>
                  </a:lnTo>
                  <a:lnTo>
                    <a:pt x="9848" y="130615"/>
                  </a:lnTo>
                  <a:lnTo>
                    <a:pt x="4891" y="138099"/>
                  </a:lnTo>
                  <a:lnTo>
                    <a:pt x="97" y="130583"/>
                  </a:lnTo>
                  <a:close/>
                </a:path>
              </a:pathLst>
            </a:custGeom>
            <a:solidFill>
              <a:srgbClr val="EFEFEF"/>
            </a:solidFill>
            <a:ln cap="flat" cmpd="sng" w="11525">
              <a:solidFill>
                <a:srgbClr val="000000"/>
              </a:solidFill>
              <a:prstDash val="solid"/>
              <a:round/>
              <a:headEnd len="med" w="med" type="none"/>
              <a:tailEnd len="med" w="med" type="none"/>
            </a:ln>
          </p:spPr>
        </p:sp>
        <p:sp>
          <p:nvSpPr>
            <p:cNvPr id="1254" name="Google Shape;1254;p120"/>
            <p:cNvSpPr/>
            <p:nvPr/>
          </p:nvSpPr>
          <p:spPr>
            <a:xfrm>
              <a:off x="6096178" y="1395724"/>
              <a:ext cx="371700" cy="372300"/>
            </a:xfrm>
            <a:prstGeom prst="rtTriangle">
              <a:avLst/>
            </a:prstGeom>
            <a:solidFill>
              <a:srgbClr val="EFEFEF"/>
            </a:solidFill>
            <a:ln cap="flat" cmpd="sng" w="11525">
              <a:solidFill>
                <a:srgbClr val="000000"/>
              </a:solidFill>
              <a:prstDash val="solid"/>
              <a:round/>
              <a:headEnd len="sm" w="sm" type="none"/>
              <a:tailEnd len="sm" w="sm" type="none"/>
            </a:ln>
          </p:spPr>
          <p:txBody>
            <a:bodyPr anchorCtr="0" anchor="ctr" bIns="110250" lIns="110250" spcFirstLastPara="1" rIns="110250" wrap="square" tIns="110250">
              <a:noAutofit/>
            </a:bodyPr>
            <a:lstStyle/>
            <a:p>
              <a:pPr indent="0" lvl="0" marL="0" rtl="0" algn="ctr">
                <a:spcBef>
                  <a:spcPts val="0"/>
                </a:spcBef>
                <a:spcAft>
                  <a:spcPts val="0"/>
                </a:spcAft>
                <a:buNone/>
              </a:pPr>
              <a:r>
                <a:t/>
              </a:r>
              <a:endParaRPr sz="1688">
                <a:latin typeface="Overpass Mono"/>
                <a:ea typeface="Overpass Mono"/>
                <a:cs typeface="Overpass Mono"/>
                <a:sym typeface="Overpass Mono"/>
              </a:endParaRPr>
            </a:p>
          </p:txBody>
        </p:sp>
        <p:sp>
          <p:nvSpPr>
            <p:cNvPr id="1255" name="Google Shape;1255;p120"/>
            <p:cNvSpPr txBox="1"/>
            <p:nvPr/>
          </p:nvSpPr>
          <p:spPr>
            <a:xfrm>
              <a:off x="2915531" y="1731230"/>
              <a:ext cx="3131100" cy="1791300"/>
            </a:xfrm>
            <a:prstGeom prst="rect">
              <a:avLst/>
            </a:prstGeom>
            <a:noFill/>
            <a:ln>
              <a:noFill/>
            </a:ln>
          </p:spPr>
          <p:txBody>
            <a:bodyPr anchorCtr="0" anchor="ctr" bIns="110250" lIns="110250" spcFirstLastPara="1" rIns="110250" wrap="square" tIns="110250">
              <a:noAutofit/>
            </a:bodyPr>
            <a:lstStyle/>
            <a:p>
              <a:pPr indent="0" lvl="0" marL="0" rtl="0" algn="l">
                <a:lnSpc>
                  <a:spcPct val="115000"/>
                </a:lnSpc>
                <a:spcBef>
                  <a:spcPts val="0"/>
                </a:spcBef>
                <a:spcAft>
                  <a:spcPts val="0"/>
                </a:spcAft>
                <a:buNone/>
              </a:pPr>
              <a:r>
                <a:rPr lang="en" sz="2068">
                  <a:latin typeface="Lato"/>
                  <a:ea typeface="Lato"/>
                  <a:cs typeface="Lato"/>
                  <a:sym typeface="Lato"/>
                </a:rPr>
                <a:t>My </a:t>
              </a:r>
              <a:r>
                <a:rPr b="1" lang="en" sz="2068">
                  <a:solidFill>
                    <a:schemeClr val="dk1"/>
                  </a:solidFill>
                  <a:latin typeface="Lato"/>
                  <a:ea typeface="Lato"/>
                  <a:cs typeface="Lato"/>
                  <a:sym typeface="Lato"/>
                </a:rPr>
                <a:t>professors will email me every couple weeks</a:t>
              </a:r>
              <a:r>
                <a:rPr lang="en" sz="2068">
                  <a:latin typeface="Lato"/>
                  <a:ea typeface="Lato"/>
                  <a:cs typeface="Lato"/>
                  <a:sym typeface="Lato"/>
                </a:rPr>
                <a:t>, and tell me I’m doing a great job, and that </a:t>
              </a:r>
              <a:r>
                <a:rPr b="1" lang="en" sz="2068">
                  <a:solidFill>
                    <a:schemeClr val="dk1"/>
                  </a:solidFill>
                  <a:latin typeface="Lato"/>
                  <a:ea typeface="Lato"/>
                  <a:cs typeface="Lato"/>
                  <a:sym typeface="Lato"/>
                </a:rPr>
                <a:t>makes me feel seen</a:t>
              </a:r>
              <a:r>
                <a:rPr lang="en" sz="2068">
                  <a:latin typeface="Lato"/>
                  <a:ea typeface="Lato"/>
                  <a:cs typeface="Lato"/>
                  <a:sym typeface="Lato"/>
                </a:rPr>
                <a:t>.</a:t>
              </a:r>
              <a:endParaRPr sz="2068">
                <a:solidFill>
                  <a:srgbClr val="1E1E1E"/>
                </a:solidFill>
                <a:latin typeface="Overpass Mono"/>
                <a:ea typeface="Overpass Mono"/>
                <a:cs typeface="Overpass Mono"/>
                <a:sym typeface="Overpass Mono"/>
              </a:endParaRPr>
            </a:p>
          </p:txBody>
        </p:sp>
        <p:sp>
          <p:nvSpPr>
            <p:cNvPr id="1256" name="Google Shape;1256;p120"/>
            <p:cNvSpPr/>
            <p:nvPr/>
          </p:nvSpPr>
          <p:spPr>
            <a:xfrm rot="302895">
              <a:off x="6277306" y="2858525"/>
              <a:ext cx="521623" cy="507446"/>
            </a:xfrm>
            <a:prstGeom prst="rect">
              <a:avLst/>
            </a:prstGeom>
            <a:solidFill>
              <a:schemeClr val="lt2"/>
            </a:solidFill>
            <a:ln cap="flat" cmpd="sng" w="11525">
              <a:solidFill>
                <a:srgbClr val="3C4043"/>
              </a:solidFill>
              <a:prstDash val="solid"/>
              <a:round/>
              <a:headEnd len="sm" w="sm" type="none"/>
              <a:tailEnd len="sm" w="sm" type="none"/>
            </a:ln>
            <a:effectLst>
              <a:outerShdw blurRad="34455" rotWithShape="0" algn="bl" dir="5400000" dist="11485">
                <a:srgbClr val="000000">
                  <a:alpha val="10000"/>
                </a:srgbClr>
              </a:outerShdw>
            </a:effectLst>
          </p:spPr>
          <p:txBody>
            <a:bodyPr anchorCtr="0" anchor="ctr" bIns="110250" lIns="110250" spcFirstLastPara="1" rIns="110250" wrap="square" tIns="110250">
              <a:noAutofit/>
            </a:bodyPr>
            <a:lstStyle/>
            <a:p>
              <a:pPr indent="0" lvl="0" marL="0" rtl="0" algn="ctr">
                <a:spcBef>
                  <a:spcPts val="0"/>
                </a:spcBef>
                <a:spcAft>
                  <a:spcPts val="0"/>
                </a:spcAft>
                <a:buNone/>
              </a:pPr>
              <a:r>
                <a:t/>
              </a:r>
              <a:endParaRPr b="1" sz="9646">
                <a:latin typeface="Overpass Mono"/>
                <a:ea typeface="Overpass Mono"/>
                <a:cs typeface="Overpass Mono"/>
                <a:sym typeface="Overpass Mono"/>
              </a:endParaRPr>
            </a:p>
          </p:txBody>
        </p:sp>
        <p:sp>
          <p:nvSpPr>
            <p:cNvPr id="1257" name="Google Shape;1257;p120"/>
            <p:cNvSpPr/>
            <p:nvPr/>
          </p:nvSpPr>
          <p:spPr>
            <a:xfrm rot="306735">
              <a:off x="6357988" y="2982265"/>
              <a:ext cx="360766" cy="253415"/>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10250" lIns="110250" spcFirstLastPara="1" rIns="110250" wrap="square" tIns="110250">
              <a:noAutofit/>
            </a:bodyPr>
            <a:lstStyle/>
            <a:p>
              <a:pPr indent="0" lvl="0" marL="0" rtl="0" algn="l">
                <a:spcBef>
                  <a:spcPts val="0"/>
                </a:spcBef>
                <a:spcAft>
                  <a:spcPts val="0"/>
                </a:spcAft>
                <a:buNone/>
              </a:pPr>
              <a:r>
                <a:t/>
              </a:r>
              <a:endParaRPr sz="1688">
                <a:latin typeface="Overpass Mono Light"/>
                <a:ea typeface="Overpass Mono Light"/>
                <a:cs typeface="Overpass Mono Light"/>
                <a:sym typeface="Overpass Mono Light"/>
              </a:endParaRPr>
            </a:p>
          </p:txBody>
        </p:sp>
        <p:sp>
          <p:nvSpPr>
            <p:cNvPr id="1258" name="Google Shape;1258;p120"/>
            <p:cNvSpPr/>
            <p:nvPr/>
          </p:nvSpPr>
          <p:spPr>
            <a:xfrm rot="10663590">
              <a:off x="2334027" y="1295608"/>
              <a:ext cx="521811" cy="507422"/>
            </a:xfrm>
            <a:prstGeom prst="rect">
              <a:avLst/>
            </a:prstGeom>
            <a:solidFill>
              <a:schemeClr val="lt2"/>
            </a:solidFill>
            <a:ln cap="flat" cmpd="sng" w="11525">
              <a:solidFill>
                <a:srgbClr val="3C4043"/>
              </a:solidFill>
              <a:prstDash val="solid"/>
              <a:round/>
              <a:headEnd len="sm" w="sm" type="none"/>
              <a:tailEnd len="sm" w="sm" type="none"/>
            </a:ln>
            <a:effectLst>
              <a:outerShdw blurRad="34455" rotWithShape="0" algn="bl" dir="5400000" dist="11485">
                <a:srgbClr val="000000">
                  <a:alpha val="10000"/>
                </a:srgbClr>
              </a:outerShdw>
            </a:effectLst>
          </p:spPr>
          <p:txBody>
            <a:bodyPr anchorCtr="0" anchor="ctr" bIns="110250" lIns="110250" spcFirstLastPara="1" rIns="110250" wrap="square" tIns="110250">
              <a:noAutofit/>
            </a:bodyPr>
            <a:lstStyle/>
            <a:p>
              <a:pPr indent="0" lvl="0" marL="0" rtl="0" algn="ctr">
                <a:spcBef>
                  <a:spcPts val="0"/>
                </a:spcBef>
                <a:spcAft>
                  <a:spcPts val="0"/>
                </a:spcAft>
                <a:buNone/>
              </a:pPr>
              <a:r>
                <a:t/>
              </a:r>
              <a:endParaRPr b="1" sz="9646">
                <a:latin typeface="Overpass Mono"/>
                <a:ea typeface="Overpass Mono"/>
                <a:cs typeface="Overpass Mono"/>
                <a:sym typeface="Overpass Mono"/>
              </a:endParaRPr>
            </a:p>
          </p:txBody>
        </p:sp>
        <p:sp>
          <p:nvSpPr>
            <p:cNvPr id="1259" name="Google Shape;1259;p120"/>
            <p:cNvSpPr/>
            <p:nvPr/>
          </p:nvSpPr>
          <p:spPr>
            <a:xfrm rot="10670720">
              <a:off x="2414773" y="1425564"/>
              <a:ext cx="361015" cy="253590"/>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10250" lIns="110250" spcFirstLastPara="1" rIns="110250" wrap="square" tIns="110250">
              <a:noAutofit/>
            </a:bodyPr>
            <a:lstStyle/>
            <a:p>
              <a:pPr indent="0" lvl="0" marL="0" rtl="0" algn="l">
                <a:spcBef>
                  <a:spcPts val="0"/>
                </a:spcBef>
                <a:spcAft>
                  <a:spcPts val="0"/>
                </a:spcAft>
                <a:buNone/>
              </a:pPr>
              <a:r>
                <a:t/>
              </a:r>
              <a:endParaRPr sz="1688">
                <a:latin typeface="Overpass Mono Light"/>
                <a:ea typeface="Overpass Mono Light"/>
                <a:cs typeface="Overpass Mono Light"/>
                <a:sym typeface="Overpass Mono Light"/>
              </a:endParaRPr>
            </a:p>
          </p:txBody>
        </p:sp>
      </p:grpSp>
      <p:pic>
        <p:nvPicPr>
          <p:cNvPr id="1260" name="Google Shape;1260;p120" title="29.png"/>
          <p:cNvPicPr preferRelativeResize="0"/>
          <p:nvPr/>
        </p:nvPicPr>
        <p:blipFill rotWithShape="1">
          <a:blip r:embed="rId3">
            <a:alphaModFix/>
          </a:blip>
          <a:srcRect b="6464" l="5159" r="53337" t="73317"/>
          <a:stretch/>
        </p:blipFill>
        <p:spPr>
          <a:xfrm>
            <a:off x="4316913" y="3544363"/>
            <a:ext cx="4273731" cy="1249426"/>
          </a:xfrm>
          <a:prstGeom prst="rect">
            <a:avLst/>
          </a:prstGeom>
          <a:noFill/>
          <a:ln>
            <a:noFill/>
          </a:ln>
        </p:spPr>
      </p:pic>
      <p:sp>
        <p:nvSpPr>
          <p:cNvPr id="1261" name="Google Shape;1261;p120"/>
          <p:cNvSpPr txBox="1"/>
          <p:nvPr/>
        </p:nvSpPr>
        <p:spPr>
          <a:xfrm>
            <a:off x="4734763" y="3802100"/>
            <a:ext cx="3438000" cy="584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200">
                <a:solidFill>
                  <a:schemeClr val="accent6"/>
                </a:solidFill>
                <a:latin typeface="Lato"/>
                <a:ea typeface="Lato"/>
                <a:cs typeface="Lato"/>
                <a:sym typeface="Lato"/>
              </a:rPr>
              <a:t>Angel Moller</a:t>
            </a:r>
            <a:endParaRPr b="1" sz="2200">
              <a:solidFill>
                <a:schemeClr val="accent6"/>
              </a:solidFill>
              <a:latin typeface="Lato"/>
              <a:ea typeface="Lato"/>
              <a:cs typeface="Lato"/>
              <a:sym typeface="Lato"/>
            </a:endParaRPr>
          </a:p>
          <a:p>
            <a:pPr indent="0" lvl="0" marL="0" rtl="0" algn="l">
              <a:spcBef>
                <a:spcPts val="0"/>
              </a:spcBef>
              <a:spcAft>
                <a:spcPts val="0"/>
              </a:spcAft>
              <a:buNone/>
            </a:pPr>
            <a:r>
              <a:rPr lang="en" sz="1500">
                <a:solidFill>
                  <a:schemeClr val="accent6"/>
                </a:solidFill>
                <a:latin typeface="Lato"/>
                <a:ea typeface="Lato"/>
                <a:cs typeface="Lato"/>
                <a:sym typeface="Lato"/>
              </a:rPr>
              <a:t>Gateway Community &amp; Technical College</a:t>
            </a:r>
            <a:endParaRPr sz="1500">
              <a:solidFill>
                <a:schemeClr val="accent6"/>
              </a:solidFill>
              <a:latin typeface="Lato"/>
              <a:ea typeface="Lato"/>
              <a:cs typeface="Lato"/>
              <a:sym typeface="Lato"/>
            </a:endParaRPr>
          </a:p>
        </p:txBody>
      </p:sp>
      <p:pic>
        <p:nvPicPr>
          <p:cNvPr id="1262" name="Google Shape;1262;p120" title="angel mollar.png"/>
          <p:cNvPicPr preferRelativeResize="0"/>
          <p:nvPr/>
        </p:nvPicPr>
        <p:blipFill rotWithShape="1">
          <a:blip r:embed="rId4">
            <a:alphaModFix/>
          </a:blip>
          <a:srcRect b="0" l="16538" r="11493" t="8248"/>
          <a:stretch/>
        </p:blipFill>
        <p:spPr>
          <a:xfrm>
            <a:off x="160975" y="224750"/>
            <a:ext cx="4198916" cy="5353099"/>
          </a:xfrm>
          <a:prstGeom prst="rect">
            <a:avLst/>
          </a:prstGeom>
          <a:noFill/>
          <a:ln>
            <a:noFill/>
          </a:ln>
        </p:spPr>
      </p:pic>
      <p:pic>
        <p:nvPicPr>
          <p:cNvPr id="1263" name="Google Shape;1263;p120" title="40.png"/>
          <p:cNvPicPr preferRelativeResize="0"/>
          <p:nvPr/>
        </p:nvPicPr>
        <p:blipFill rotWithShape="1">
          <a:blip r:embed="rId5">
            <a:alphaModFix/>
          </a:blip>
          <a:srcRect b="53186" l="20184" r="63143" t="10397"/>
          <a:stretch/>
        </p:blipFill>
        <p:spPr>
          <a:xfrm>
            <a:off x="-1" y="0"/>
            <a:ext cx="1290076" cy="16909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pic>
        <p:nvPicPr>
          <p:cNvPr id="1268" name="Google Shape;1268;p121"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pic>
        <p:nvPicPr>
          <p:cNvPr id="1269" name="Google Shape;1269;p121" title="_Timeline Data Graph (2).png"/>
          <p:cNvPicPr preferRelativeResize="0"/>
          <p:nvPr/>
        </p:nvPicPr>
        <p:blipFill rotWithShape="1">
          <a:blip r:embed="rId4">
            <a:alphaModFix/>
          </a:blip>
          <a:srcRect b="17236" l="0" r="0" t="15041"/>
          <a:stretch/>
        </p:blipFill>
        <p:spPr>
          <a:xfrm>
            <a:off x="0" y="1660125"/>
            <a:ext cx="9144000" cy="3483375"/>
          </a:xfrm>
          <a:prstGeom prst="rect">
            <a:avLst/>
          </a:prstGeom>
          <a:noFill/>
          <a:ln>
            <a:noFill/>
          </a:ln>
        </p:spPr>
      </p:pic>
      <p:sp>
        <p:nvSpPr>
          <p:cNvPr id="1270" name="Google Shape;1270;p121"/>
          <p:cNvSpPr txBox="1"/>
          <p:nvPr>
            <p:ph type="title"/>
          </p:nvPr>
        </p:nvSpPr>
        <p:spPr>
          <a:xfrm>
            <a:off x="181775" y="142250"/>
            <a:ext cx="8102400" cy="1367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latin typeface="Lato"/>
                <a:ea typeface="Lato"/>
                <a:cs typeface="Lato"/>
                <a:sym typeface="Lato"/>
              </a:rPr>
              <a:t>Connecting Students with Resources</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p:txBody>
      </p:sp>
      <p:sp>
        <p:nvSpPr>
          <p:cNvPr id="1271" name="Google Shape;1271;p121"/>
          <p:cNvSpPr txBox="1"/>
          <p:nvPr/>
        </p:nvSpPr>
        <p:spPr>
          <a:xfrm>
            <a:off x="1825875" y="1797975"/>
            <a:ext cx="1733400" cy="676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2042">
                <a:solidFill>
                  <a:schemeClr val="dk1"/>
                </a:solidFill>
                <a:latin typeface="Lato"/>
                <a:ea typeface="Lato"/>
                <a:cs typeface="Lato"/>
                <a:sym typeface="Lato"/>
              </a:rPr>
              <a:t>Provide a warm referral</a:t>
            </a:r>
            <a:endParaRPr b="1" sz="20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rPr b="1" lang="en" sz="1442">
                <a:latin typeface="Karla"/>
                <a:ea typeface="Karla"/>
                <a:cs typeface="Karla"/>
                <a:sym typeface="Karla"/>
              </a:rPr>
              <a:t>v</a:t>
            </a:r>
            <a:endParaRPr b="1" sz="1442">
              <a:latin typeface="Karla"/>
              <a:ea typeface="Karla"/>
              <a:cs typeface="Karla"/>
              <a:sym typeface="Karla"/>
            </a:endParaRPr>
          </a:p>
        </p:txBody>
      </p:sp>
      <p:sp>
        <p:nvSpPr>
          <p:cNvPr id="1272" name="Google Shape;1272;p121"/>
          <p:cNvSpPr txBox="1"/>
          <p:nvPr/>
        </p:nvSpPr>
        <p:spPr>
          <a:xfrm>
            <a:off x="3081150" y="4231375"/>
            <a:ext cx="1733400" cy="676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2042">
                <a:solidFill>
                  <a:schemeClr val="dk1"/>
                </a:solidFill>
                <a:latin typeface="Lato"/>
                <a:ea typeface="Lato"/>
                <a:cs typeface="Lato"/>
                <a:sym typeface="Lato"/>
              </a:rPr>
              <a:t>Know your resources…</a:t>
            </a:r>
            <a:endParaRPr b="1" sz="20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rPr b="1" lang="en" sz="1442">
                <a:latin typeface="Karla"/>
                <a:ea typeface="Karla"/>
                <a:cs typeface="Karla"/>
                <a:sym typeface="Karla"/>
              </a:rPr>
              <a:t>v</a:t>
            </a:r>
            <a:endParaRPr b="1" sz="1442">
              <a:latin typeface="Karla"/>
              <a:ea typeface="Karla"/>
              <a:cs typeface="Karla"/>
              <a:sym typeface="Karla"/>
            </a:endParaRPr>
          </a:p>
        </p:txBody>
      </p:sp>
      <p:sp>
        <p:nvSpPr>
          <p:cNvPr id="1273" name="Google Shape;1273;p121"/>
          <p:cNvSpPr txBox="1"/>
          <p:nvPr/>
        </p:nvSpPr>
        <p:spPr>
          <a:xfrm>
            <a:off x="5913600" y="1797975"/>
            <a:ext cx="1443300" cy="676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2042">
                <a:solidFill>
                  <a:schemeClr val="dk1"/>
                </a:solidFill>
                <a:latin typeface="Lato"/>
                <a:ea typeface="Lato"/>
                <a:cs typeface="Lato"/>
                <a:sym typeface="Lato"/>
              </a:rPr>
              <a:t>And your limits</a:t>
            </a:r>
            <a:endParaRPr b="1" sz="20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rPr b="1" lang="en" sz="1442">
                <a:latin typeface="Karla"/>
                <a:ea typeface="Karla"/>
                <a:cs typeface="Karla"/>
                <a:sym typeface="Karla"/>
              </a:rPr>
              <a:t>v</a:t>
            </a:r>
            <a:endParaRPr b="1" sz="1442">
              <a:latin typeface="Karla"/>
              <a:ea typeface="Karla"/>
              <a:cs typeface="Karla"/>
              <a:sym typeface="Karla"/>
            </a:endParaRPr>
          </a:p>
        </p:txBody>
      </p:sp>
      <p:sp>
        <p:nvSpPr>
          <p:cNvPr id="1274" name="Google Shape;1274;p121"/>
          <p:cNvSpPr txBox="1"/>
          <p:nvPr/>
        </p:nvSpPr>
        <p:spPr>
          <a:xfrm>
            <a:off x="7106250" y="4294050"/>
            <a:ext cx="1443300" cy="676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None/>
            </a:pPr>
            <a:r>
              <a:rPr b="1" lang="en" sz="2042">
                <a:solidFill>
                  <a:schemeClr val="dk1"/>
                </a:solidFill>
                <a:latin typeface="Lato"/>
                <a:ea typeface="Lato"/>
                <a:cs typeface="Lato"/>
                <a:sym typeface="Lato"/>
              </a:rPr>
              <a:t>Don’t forget to follow up</a:t>
            </a:r>
            <a:endParaRPr b="1" sz="20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ctr">
              <a:lnSpc>
                <a:spcPct val="100000"/>
              </a:lnSpc>
              <a:spcBef>
                <a:spcPts val="0"/>
              </a:spcBef>
              <a:spcAft>
                <a:spcPts val="0"/>
              </a:spcAft>
              <a:buNone/>
            </a:pPr>
            <a:r>
              <a:t/>
            </a:r>
            <a:endParaRPr b="1" sz="2042">
              <a:solidFill>
                <a:schemeClr val="dk1"/>
              </a:solidFill>
              <a:latin typeface="Lato"/>
              <a:ea typeface="Lato"/>
              <a:cs typeface="Lato"/>
              <a:sym typeface="Lato"/>
            </a:endParaRPr>
          </a:p>
          <a:p>
            <a:pPr indent="0" lvl="0" marL="0" rtl="0" algn="l">
              <a:lnSpc>
                <a:spcPct val="90000"/>
              </a:lnSpc>
              <a:spcBef>
                <a:spcPts val="0"/>
              </a:spcBef>
              <a:spcAft>
                <a:spcPts val="0"/>
              </a:spcAft>
              <a:buNone/>
            </a:pPr>
            <a:r>
              <a:rPr b="1" lang="en" sz="1442">
                <a:latin typeface="Karla"/>
                <a:ea typeface="Karla"/>
                <a:cs typeface="Karla"/>
                <a:sym typeface="Karla"/>
              </a:rPr>
              <a:t>v</a:t>
            </a:r>
            <a:endParaRPr b="1" sz="1442">
              <a:latin typeface="Karla"/>
              <a:ea typeface="Karla"/>
              <a:cs typeface="Karla"/>
              <a:sym typeface="Karla"/>
            </a:endParaRPr>
          </a:p>
        </p:txBody>
      </p:sp>
      <p:pic>
        <p:nvPicPr>
          <p:cNvPr id="1275" name="Google Shape;1275;p121" title="markings (40).png"/>
          <p:cNvPicPr preferRelativeResize="0"/>
          <p:nvPr/>
        </p:nvPicPr>
        <p:blipFill rotWithShape="1">
          <a:blip r:embed="rId5">
            <a:alphaModFix/>
          </a:blip>
          <a:srcRect b="-2986" l="4305" r="63131" t="63849"/>
          <a:stretch/>
        </p:blipFill>
        <p:spPr>
          <a:xfrm>
            <a:off x="7730875" y="0"/>
            <a:ext cx="1413126" cy="169832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grpSp>
        <p:nvGrpSpPr>
          <p:cNvPr id="1280" name="Google Shape;1280;p122"/>
          <p:cNvGrpSpPr/>
          <p:nvPr/>
        </p:nvGrpSpPr>
        <p:grpSpPr>
          <a:xfrm>
            <a:off x="342893" y="160642"/>
            <a:ext cx="5484958" cy="3628085"/>
            <a:chOff x="2323882" y="1285469"/>
            <a:chExt cx="4496235" cy="2572562"/>
          </a:xfrm>
        </p:grpSpPr>
        <p:sp>
          <p:nvSpPr>
            <p:cNvPr id="1281" name="Google Shape;1281;p122"/>
            <p:cNvSpPr/>
            <p:nvPr/>
          </p:nvSpPr>
          <p:spPr>
            <a:xfrm>
              <a:off x="2621736" y="1395724"/>
              <a:ext cx="3845872" cy="2462307"/>
            </a:xfrm>
            <a:custGeom>
              <a:rect b="b" l="l" r="r" t="t"/>
              <a:pathLst>
                <a:path extrusionOk="0" h="138196" w="215848">
                  <a:moveTo>
                    <a:pt x="0" y="0"/>
                  </a:moveTo>
                  <a:lnTo>
                    <a:pt x="194961" y="0"/>
                  </a:lnTo>
                  <a:lnTo>
                    <a:pt x="215848" y="20976"/>
                  </a:lnTo>
                  <a:lnTo>
                    <a:pt x="194928" y="16"/>
                  </a:lnTo>
                  <a:lnTo>
                    <a:pt x="215757" y="20844"/>
                  </a:lnTo>
                  <a:lnTo>
                    <a:pt x="215757" y="130291"/>
                  </a:lnTo>
                  <a:lnTo>
                    <a:pt x="210716" y="138196"/>
                  </a:lnTo>
                  <a:lnTo>
                    <a:pt x="205921" y="130583"/>
                  </a:lnTo>
                  <a:lnTo>
                    <a:pt x="200932" y="138131"/>
                  </a:lnTo>
                  <a:lnTo>
                    <a:pt x="196104" y="130615"/>
                  </a:lnTo>
                  <a:lnTo>
                    <a:pt x="191115" y="138099"/>
                  </a:lnTo>
                  <a:lnTo>
                    <a:pt x="186288" y="130615"/>
                  </a:lnTo>
                  <a:lnTo>
                    <a:pt x="181363" y="138099"/>
                  </a:lnTo>
                  <a:lnTo>
                    <a:pt x="176471" y="130647"/>
                  </a:lnTo>
                  <a:lnTo>
                    <a:pt x="171547" y="138099"/>
                  </a:lnTo>
                  <a:lnTo>
                    <a:pt x="166687" y="130647"/>
                  </a:lnTo>
                  <a:lnTo>
                    <a:pt x="161730" y="138099"/>
                  </a:lnTo>
                  <a:lnTo>
                    <a:pt x="156903" y="130615"/>
                  </a:lnTo>
                  <a:lnTo>
                    <a:pt x="151913" y="138099"/>
                  </a:lnTo>
                  <a:lnTo>
                    <a:pt x="147086" y="130647"/>
                  </a:lnTo>
                  <a:lnTo>
                    <a:pt x="142129" y="138099"/>
                  </a:lnTo>
                  <a:lnTo>
                    <a:pt x="137270" y="130615"/>
                  </a:lnTo>
                  <a:lnTo>
                    <a:pt x="132377" y="138131"/>
                  </a:lnTo>
                  <a:lnTo>
                    <a:pt x="127453" y="130647"/>
                  </a:lnTo>
                  <a:lnTo>
                    <a:pt x="122593" y="138131"/>
                  </a:lnTo>
                  <a:lnTo>
                    <a:pt x="117669" y="130647"/>
                  </a:lnTo>
                  <a:lnTo>
                    <a:pt x="112744" y="138099"/>
                  </a:lnTo>
                  <a:lnTo>
                    <a:pt x="107885" y="130615"/>
                  </a:lnTo>
                  <a:lnTo>
                    <a:pt x="102960" y="138099"/>
                  </a:lnTo>
                  <a:lnTo>
                    <a:pt x="98068" y="130647"/>
                  </a:lnTo>
                  <a:lnTo>
                    <a:pt x="93144" y="138066"/>
                  </a:lnTo>
                  <a:lnTo>
                    <a:pt x="88284" y="130583"/>
                  </a:lnTo>
                  <a:lnTo>
                    <a:pt x="83359" y="138131"/>
                  </a:lnTo>
                  <a:lnTo>
                    <a:pt x="78467" y="130615"/>
                  </a:lnTo>
                  <a:lnTo>
                    <a:pt x="73543" y="138099"/>
                  </a:lnTo>
                  <a:lnTo>
                    <a:pt x="68715" y="130583"/>
                  </a:lnTo>
                  <a:lnTo>
                    <a:pt x="63726" y="138034"/>
                  </a:lnTo>
                  <a:lnTo>
                    <a:pt x="58899" y="130583"/>
                  </a:lnTo>
                  <a:lnTo>
                    <a:pt x="53974" y="138002"/>
                  </a:lnTo>
                  <a:lnTo>
                    <a:pt x="49082" y="130550"/>
                  </a:lnTo>
                  <a:lnTo>
                    <a:pt x="44125" y="138099"/>
                  </a:lnTo>
                  <a:lnTo>
                    <a:pt x="39298" y="130583"/>
                  </a:lnTo>
                  <a:lnTo>
                    <a:pt x="34341" y="138066"/>
                  </a:lnTo>
                  <a:lnTo>
                    <a:pt x="29449" y="130583"/>
                  </a:lnTo>
                  <a:lnTo>
                    <a:pt x="24525" y="138066"/>
                  </a:lnTo>
                  <a:lnTo>
                    <a:pt x="19665" y="130615"/>
                  </a:lnTo>
                  <a:lnTo>
                    <a:pt x="14740" y="138066"/>
                  </a:lnTo>
                  <a:lnTo>
                    <a:pt x="9848" y="130615"/>
                  </a:lnTo>
                  <a:lnTo>
                    <a:pt x="4891" y="138099"/>
                  </a:lnTo>
                  <a:lnTo>
                    <a:pt x="97" y="130583"/>
                  </a:lnTo>
                  <a:close/>
                </a:path>
              </a:pathLst>
            </a:custGeom>
            <a:solidFill>
              <a:srgbClr val="EFEFEF"/>
            </a:solidFill>
            <a:ln cap="flat" cmpd="sng" w="13450">
              <a:solidFill>
                <a:srgbClr val="000000"/>
              </a:solidFill>
              <a:prstDash val="solid"/>
              <a:round/>
              <a:headEnd len="med" w="med" type="none"/>
              <a:tailEnd len="med" w="med" type="none"/>
            </a:ln>
          </p:spPr>
        </p:sp>
        <p:sp>
          <p:nvSpPr>
            <p:cNvPr id="1282" name="Google Shape;1282;p122"/>
            <p:cNvSpPr/>
            <p:nvPr/>
          </p:nvSpPr>
          <p:spPr>
            <a:xfrm>
              <a:off x="6096178" y="1395724"/>
              <a:ext cx="371700" cy="372300"/>
            </a:xfrm>
            <a:prstGeom prst="rtTriangle">
              <a:avLst/>
            </a:prstGeom>
            <a:solidFill>
              <a:srgbClr val="EFEFEF"/>
            </a:solidFill>
            <a:ln cap="flat" cmpd="sng" w="13450">
              <a:solidFill>
                <a:srgbClr val="000000"/>
              </a:solidFill>
              <a:prstDash val="solid"/>
              <a:round/>
              <a:headEnd len="sm" w="sm" type="none"/>
              <a:tailEnd len="sm" w="sm" type="none"/>
            </a:ln>
          </p:spPr>
          <p:txBody>
            <a:bodyPr anchorCtr="0" anchor="ctr" bIns="128625" lIns="128625" spcFirstLastPara="1" rIns="128625" wrap="square" tIns="128625">
              <a:noAutofit/>
            </a:bodyPr>
            <a:lstStyle/>
            <a:p>
              <a:pPr indent="0" lvl="0" marL="0" rtl="0" algn="ctr">
                <a:spcBef>
                  <a:spcPts val="0"/>
                </a:spcBef>
                <a:spcAft>
                  <a:spcPts val="0"/>
                </a:spcAft>
                <a:buNone/>
              </a:pPr>
              <a:r>
                <a:t/>
              </a:r>
              <a:endParaRPr sz="1969">
                <a:latin typeface="Overpass Mono"/>
                <a:ea typeface="Overpass Mono"/>
                <a:cs typeface="Overpass Mono"/>
                <a:sym typeface="Overpass Mono"/>
              </a:endParaRPr>
            </a:p>
          </p:txBody>
        </p:sp>
        <p:sp>
          <p:nvSpPr>
            <p:cNvPr id="1283" name="Google Shape;1283;p122"/>
            <p:cNvSpPr txBox="1"/>
            <p:nvPr/>
          </p:nvSpPr>
          <p:spPr>
            <a:xfrm>
              <a:off x="2930977" y="1731228"/>
              <a:ext cx="3100200" cy="1791300"/>
            </a:xfrm>
            <a:prstGeom prst="rect">
              <a:avLst/>
            </a:prstGeom>
            <a:noFill/>
            <a:ln>
              <a:noFill/>
            </a:ln>
          </p:spPr>
          <p:txBody>
            <a:bodyPr anchorCtr="0" anchor="ctr" bIns="128625" lIns="128625" spcFirstLastPara="1" rIns="128625" wrap="square" tIns="128625">
              <a:noAutofit/>
            </a:bodyPr>
            <a:lstStyle/>
            <a:p>
              <a:pPr indent="0" lvl="0" marL="0" rtl="0" algn="l">
                <a:lnSpc>
                  <a:spcPct val="115000"/>
                </a:lnSpc>
                <a:spcBef>
                  <a:spcPts val="0"/>
                </a:spcBef>
                <a:spcAft>
                  <a:spcPts val="0"/>
                </a:spcAft>
                <a:buNone/>
              </a:pPr>
              <a:r>
                <a:rPr lang="en" sz="2109">
                  <a:latin typeface="Lato"/>
                  <a:ea typeface="Lato"/>
                  <a:cs typeface="Lato"/>
                  <a:sym typeface="Lato"/>
                </a:rPr>
                <a:t>Professors and </a:t>
              </a:r>
              <a:r>
                <a:rPr b="1" lang="en" sz="2109">
                  <a:solidFill>
                    <a:schemeClr val="dk1"/>
                  </a:solidFill>
                  <a:latin typeface="Lato"/>
                  <a:ea typeface="Lato"/>
                  <a:cs typeface="Lato"/>
                  <a:sym typeface="Lato"/>
                </a:rPr>
                <a:t>faculty want to help but they don’t know how</a:t>
              </a:r>
              <a:r>
                <a:rPr lang="en" sz="2109">
                  <a:latin typeface="Lato"/>
                  <a:ea typeface="Lato"/>
                  <a:cs typeface="Lato"/>
                  <a:sym typeface="Lato"/>
                </a:rPr>
                <a:t>. Even a professor saying ‘Hey, I don’t know what you need but how can I help?’ goes such a long way. That means the world.</a:t>
              </a:r>
              <a:endParaRPr sz="2109">
                <a:solidFill>
                  <a:srgbClr val="1E1E1E"/>
                </a:solidFill>
                <a:latin typeface="Overpass Mono"/>
                <a:ea typeface="Overpass Mono"/>
                <a:cs typeface="Overpass Mono"/>
                <a:sym typeface="Overpass Mono"/>
              </a:endParaRPr>
            </a:p>
          </p:txBody>
        </p:sp>
        <p:sp>
          <p:nvSpPr>
            <p:cNvPr id="1284" name="Google Shape;1284;p122"/>
            <p:cNvSpPr/>
            <p:nvPr/>
          </p:nvSpPr>
          <p:spPr>
            <a:xfrm rot="302895">
              <a:off x="6277306" y="2858525"/>
              <a:ext cx="521623" cy="507446"/>
            </a:xfrm>
            <a:prstGeom prst="rect">
              <a:avLst/>
            </a:prstGeom>
            <a:solidFill>
              <a:schemeClr val="lt2"/>
            </a:solidFill>
            <a:ln cap="flat" cmpd="sng" w="13450">
              <a:solidFill>
                <a:srgbClr val="3C4043"/>
              </a:solidFill>
              <a:prstDash val="solid"/>
              <a:round/>
              <a:headEnd len="sm" w="sm" type="none"/>
              <a:tailEnd len="sm" w="sm" type="none"/>
            </a:ln>
            <a:effectLst>
              <a:outerShdw blurRad="40197" rotWithShape="0" algn="bl" dir="5400000" dist="13399">
                <a:srgbClr val="000000">
                  <a:alpha val="10000"/>
                </a:srgbClr>
              </a:outerShdw>
            </a:effectLst>
          </p:spPr>
          <p:txBody>
            <a:bodyPr anchorCtr="0" anchor="ctr" bIns="128625" lIns="128625" spcFirstLastPara="1" rIns="128625" wrap="square" tIns="128625">
              <a:noAutofit/>
            </a:bodyPr>
            <a:lstStyle/>
            <a:p>
              <a:pPr indent="0" lvl="0" marL="0" rtl="0" algn="ctr">
                <a:spcBef>
                  <a:spcPts val="0"/>
                </a:spcBef>
                <a:spcAft>
                  <a:spcPts val="0"/>
                </a:spcAft>
                <a:buNone/>
              </a:pPr>
              <a:r>
                <a:t/>
              </a:r>
              <a:endParaRPr b="1" sz="11254">
                <a:latin typeface="Overpass Mono"/>
                <a:ea typeface="Overpass Mono"/>
                <a:cs typeface="Overpass Mono"/>
                <a:sym typeface="Overpass Mono"/>
              </a:endParaRPr>
            </a:p>
          </p:txBody>
        </p:sp>
        <p:sp>
          <p:nvSpPr>
            <p:cNvPr id="1285" name="Google Shape;1285;p122"/>
            <p:cNvSpPr/>
            <p:nvPr/>
          </p:nvSpPr>
          <p:spPr>
            <a:xfrm rot="306735">
              <a:off x="6357988" y="2982265"/>
              <a:ext cx="360766" cy="253415"/>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28625" lIns="128625" spcFirstLastPara="1" rIns="128625" wrap="square" tIns="128625">
              <a:noAutofit/>
            </a:bodyPr>
            <a:lstStyle/>
            <a:p>
              <a:pPr indent="0" lvl="0" marL="0" rtl="0" algn="l">
                <a:spcBef>
                  <a:spcPts val="0"/>
                </a:spcBef>
                <a:spcAft>
                  <a:spcPts val="0"/>
                </a:spcAft>
                <a:buNone/>
              </a:pPr>
              <a:r>
                <a:t/>
              </a:r>
              <a:endParaRPr sz="1969">
                <a:latin typeface="Overpass Mono Light"/>
                <a:ea typeface="Overpass Mono Light"/>
                <a:cs typeface="Overpass Mono Light"/>
                <a:sym typeface="Overpass Mono Light"/>
              </a:endParaRPr>
            </a:p>
          </p:txBody>
        </p:sp>
        <p:sp>
          <p:nvSpPr>
            <p:cNvPr id="1286" name="Google Shape;1286;p122"/>
            <p:cNvSpPr/>
            <p:nvPr/>
          </p:nvSpPr>
          <p:spPr>
            <a:xfrm rot="10663590">
              <a:off x="2334027" y="1295608"/>
              <a:ext cx="521811" cy="507422"/>
            </a:xfrm>
            <a:prstGeom prst="rect">
              <a:avLst/>
            </a:prstGeom>
            <a:solidFill>
              <a:schemeClr val="lt2"/>
            </a:solidFill>
            <a:ln cap="flat" cmpd="sng" w="13450">
              <a:solidFill>
                <a:srgbClr val="3C4043"/>
              </a:solidFill>
              <a:prstDash val="solid"/>
              <a:round/>
              <a:headEnd len="sm" w="sm" type="none"/>
              <a:tailEnd len="sm" w="sm" type="none"/>
            </a:ln>
            <a:effectLst>
              <a:outerShdw blurRad="40197" rotWithShape="0" algn="bl" dir="5400000" dist="13399">
                <a:srgbClr val="000000">
                  <a:alpha val="10000"/>
                </a:srgbClr>
              </a:outerShdw>
            </a:effectLst>
          </p:spPr>
          <p:txBody>
            <a:bodyPr anchorCtr="0" anchor="ctr" bIns="128625" lIns="128625" spcFirstLastPara="1" rIns="128625" wrap="square" tIns="128625">
              <a:noAutofit/>
            </a:bodyPr>
            <a:lstStyle/>
            <a:p>
              <a:pPr indent="0" lvl="0" marL="0" rtl="0" algn="ctr">
                <a:spcBef>
                  <a:spcPts val="0"/>
                </a:spcBef>
                <a:spcAft>
                  <a:spcPts val="0"/>
                </a:spcAft>
                <a:buNone/>
              </a:pPr>
              <a:r>
                <a:t/>
              </a:r>
              <a:endParaRPr b="1" sz="11254">
                <a:latin typeface="Overpass Mono"/>
                <a:ea typeface="Overpass Mono"/>
                <a:cs typeface="Overpass Mono"/>
                <a:sym typeface="Overpass Mono"/>
              </a:endParaRPr>
            </a:p>
          </p:txBody>
        </p:sp>
        <p:sp>
          <p:nvSpPr>
            <p:cNvPr id="1287" name="Google Shape;1287;p122"/>
            <p:cNvSpPr/>
            <p:nvPr/>
          </p:nvSpPr>
          <p:spPr>
            <a:xfrm rot="10670720">
              <a:off x="2414773" y="1425564"/>
              <a:ext cx="361015" cy="253590"/>
            </a:xfrm>
            <a:custGeom>
              <a:rect b="b" l="l" r="r" t="t"/>
              <a:pathLst>
                <a:path extrusionOk="0" h="200721" w="285750">
                  <a:moveTo>
                    <a:pt x="60635" y="0"/>
                  </a:moveTo>
                  <a:lnTo>
                    <a:pt x="54362" y="697"/>
                  </a:lnTo>
                  <a:lnTo>
                    <a:pt x="48090" y="2788"/>
                  </a:lnTo>
                  <a:lnTo>
                    <a:pt x="41817" y="4879"/>
                  </a:lnTo>
                  <a:lnTo>
                    <a:pt x="36241" y="7666"/>
                  </a:lnTo>
                  <a:lnTo>
                    <a:pt x="30666" y="11151"/>
                  </a:lnTo>
                  <a:lnTo>
                    <a:pt x="25090" y="14636"/>
                  </a:lnTo>
                  <a:lnTo>
                    <a:pt x="20212" y="19515"/>
                  </a:lnTo>
                  <a:lnTo>
                    <a:pt x="15333" y="24393"/>
                  </a:lnTo>
                  <a:lnTo>
                    <a:pt x="11151" y="29969"/>
                  </a:lnTo>
                  <a:lnTo>
                    <a:pt x="8363" y="35544"/>
                  </a:lnTo>
                  <a:lnTo>
                    <a:pt x="5576" y="41120"/>
                  </a:lnTo>
                  <a:lnTo>
                    <a:pt x="2788" y="47392"/>
                  </a:lnTo>
                  <a:lnTo>
                    <a:pt x="1394" y="53665"/>
                  </a:lnTo>
                  <a:lnTo>
                    <a:pt x="697" y="59938"/>
                  </a:lnTo>
                  <a:lnTo>
                    <a:pt x="0" y="66907"/>
                  </a:lnTo>
                  <a:lnTo>
                    <a:pt x="697" y="73876"/>
                  </a:lnTo>
                  <a:lnTo>
                    <a:pt x="1394" y="80149"/>
                  </a:lnTo>
                  <a:lnTo>
                    <a:pt x="2788" y="86422"/>
                  </a:lnTo>
                  <a:lnTo>
                    <a:pt x="5576" y="92694"/>
                  </a:lnTo>
                  <a:lnTo>
                    <a:pt x="8363" y="98270"/>
                  </a:lnTo>
                  <a:lnTo>
                    <a:pt x="11151" y="103845"/>
                  </a:lnTo>
                  <a:lnTo>
                    <a:pt x="15333" y="109421"/>
                  </a:lnTo>
                  <a:lnTo>
                    <a:pt x="20212" y="114299"/>
                  </a:lnTo>
                  <a:lnTo>
                    <a:pt x="25090" y="118481"/>
                  </a:lnTo>
                  <a:lnTo>
                    <a:pt x="30666" y="122663"/>
                  </a:lnTo>
                  <a:lnTo>
                    <a:pt x="36241" y="126148"/>
                  </a:lnTo>
                  <a:lnTo>
                    <a:pt x="41817" y="128935"/>
                  </a:lnTo>
                  <a:lnTo>
                    <a:pt x="48090" y="131026"/>
                  </a:lnTo>
                  <a:lnTo>
                    <a:pt x="54362" y="132420"/>
                  </a:lnTo>
                  <a:lnTo>
                    <a:pt x="60635" y="133814"/>
                  </a:lnTo>
                  <a:lnTo>
                    <a:pt x="67604" y="133814"/>
                  </a:lnTo>
                  <a:lnTo>
                    <a:pt x="28575" y="200721"/>
                  </a:lnTo>
                  <a:lnTo>
                    <a:pt x="67604" y="200721"/>
                  </a:lnTo>
                  <a:lnTo>
                    <a:pt x="125451" y="100361"/>
                  </a:lnTo>
                  <a:lnTo>
                    <a:pt x="129633" y="92694"/>
                  </a:lnTo>
                  <a:lnTo>
                    <a:pt x="132421" y="84331"/>
                  </a:lnTo>
                  <a:lnTo>
                    <a:pt x="133815" y="75967"/>
                  </a:lnTo>
                  <a:lnTo>
                    <a:pt x="134512" y="66907"/>
                  </a:lnTo>
                  <a:lnTo>
                    <a:pt x="134512" y="59938"/>
                  </a:lnTo>
                  <a:lnTo>
                    <a:pt x="133118" y="53665"/>
                  </a:lnTo>
                  <a:lnTo>
                    <a:pt x="131724" y="47392"/>
                  </a:lnTo>
                  <a:lnTo>
                    <a:pt x="129633" y="41120"/>
                  </a:lnTo>
                  <a:lnTo>
                    <a:pt x="126845" y="35544"/>
                  </a:lnTo>
                  <a:lnTo>
                    <a:pt x="123360" y="29969"/>
                  </a:lnTo>
                  <a:lnTo>
                    <a:pt x="119179" y="24393"/>
                  </a:lnTo>
                  <a:lnTo>
                    <a:pt x="114997" y="19515"/>
                  </a:lnTo>
                  <a:lnTo>
                    <a:pt x="109421" y="14636"/>
                  </a:lnTo>
                  <a:lnTo>
                    <a:pt x="104543" y="11151"/>
                  </a:lnTo>
                  <a:lnTo>
                    <a:pt x="98967" y="7666"/>
                  </a:lnTo>
                  <a:lnTo>
                    <a:pt x="93391" y="4879"/>
                  </a:lnTo>
                  <a:lnTo>
                    <a:pt x="87119" y="2788"/>
                  </a:lnTo>
                  <a:lnTo>
                    <a:pt x="80846" y="697"/>
                  </a:lnTo>
                  <a:lnTo>
                    <a:pt x="73877" y="0"/>
                  </a:lnTo>
                  <a:close/>
                  <a:moveTo>
                    <a:pt x="211873" y="0"/>
                  </a:moveTo>
                  <a:lnTo>
                    <a:pt x="204904" y="697"/>
                  </a:lnTo>
                  <a:lnTo>
                    <a:pt x="198631" y="2788"/>
                  </a:lnTo>
                  <a:lnTo>
                    <a:pt x="192359" y="4879"/>
                  </a:lnTo>
                  <a:lnTo>
                    <a:pt x="186783" y="7666"/>
                  </a:lnTo>
                  <a:lnTo>
                    <a:pt x="181207" y="11151"/>
                  </a:lnTo>
                  <a:lnTo>
                    <a:pt x="176329" y="14636"/>
                  </a:lnTo>
                  <a:lnTo>
                    <a:pt x="170753" y="19515"/>
                  </a:lnTo>
                  <a:lnTo>
                    <a:pt x="166571" y="24393"/>
                  </a:lnTo>
                  <a:lnTo>
                    <a:pt x="162390" y="29969"/>
                  </a:lnTo>
                  <a:lnTo>
                    <a:pt x="158905" y="35544"/>
                  </a:lnTo>
                  <a:lnTo>
                    <a:pt x="156117" y="41120"/>
                  </a:lnTo>
                  <a:lnTo>
                    <a:pt x="154026" y="47392"/>
                  </a:lnTo>
                  <a:lnTo>
                    <a:pt x="152632" y="53665"/>
                  </a:lnTo>
                  <a:lnTo>
                    <a:pt x="151238" y="59938"/>
                  </a:lnTo>
                  <a:lnTo>
                    <a:pt x="151238" y="66907"/>
                  </a:lnTo>
                  <a:lnTo>
                    <a:pt x="151238" y="73876"/>
                  </a:lnTo>
                  <a:lnTo>
                    <a:pt x="152632" y="80149"/>
                  </a:lnTo>
                  <a:lnTo>
                    <a:pt x="154026" y="86422"/>
                  </a:lnTo>
                  <a:lnTo>
                    <a:pt x="156117" y="92694"/>
                  </a:lnTo>
                  <a:lnTo>
                    <a:pt x="158905" y="98270"/>
                  </a:lnTo>
                  <a:lnTo>
                    <a:pt x="162390" y="103845"/>
                  </a:lnTo>
                  <a:lnTo>
                    <a:pt x="166571" y="109421"/>
                  </a:lnTo>
                  <a:lnTo>
                    <a:pt x="170753" y="114299"/>
                  </a:lnTo>
                  <a:lnTo>
                    <a:pt x="176329" y="118481"/>
                  </a:lnTo>
                  <a:lnTo>
                    <a:pt x="181207" y="122663"/>
                  </a:lnTo>
                  <a:lnTo>
                    <a:pt x="186783" y="126148"/>
                  </a:lnTo>
                  <a:lnTo>
                    <a:pt x="192359" y="128935"/>
                  </a:lnTo>
                  <a:lnTo>
                    <a:pt x="198631" y="131026"/>
                  </a:lnTo>
                  <a:lnTo>
                    <a:pt x="204904" y="132420"/>
                  </a:lnTo>
                  <a:lnTo>
                    <a:pt x="211873" y="133814"/>
                  </a:lnTo>
                  <a:lnTo>
                    <a:pt x="218146" y="133814"/>
                  </a:lnTo>
                  <a:lnTo>
                    <a:pt x="179813" y="200721"/>
                  </a:lnTo>
                  <a:lnTo>
                    <a:pt x="218146" y="200721"/>
                  </a:lnTo>
                  <a:lnTo>
                    <a:pt x="275993" y="100361"/>
                  </a:lnTo>
                  <a:lnTo>
                    <a:pt x="280174" y="92694"/>
                  </a:lnTo>
                  <a:lnTo>
                    <a:pt x="282962" y="84331"/>
                  </a:lnTo>
                  <a:lnTo>
                    <a:pt x="285053" y="75967"/>
                  </a:lnTo>
                  <a:lnTo>
                    <a:pt x="285750" y="66907"/>
                  </a:lnTo>
                  <a:lnTo>
                    <a:pt x="285053" y="59938"/>
                  </a:lnTo>
                  <a:lnTo>
                    <a:pt x="284356" y="53665"/>
                  </a:lnTo>
                  <a:lnTo>
                    <a:pt x="282962" y="47392"/>
                  </a:lnTo>
                  <a:lnTo>
                    <a:pt x="280174" y="41120"/>
                  </a:lnTo>
                  <a:lnTo>
                    <a:pt x="277387" y="35544"/>
                  </a:lnTo>
                  <a:lnTo>
                    <a:pt x="274599" y="29969"/>
                  </a:lnTo>
                  <a:lnTo>
                    <a:pt x="270417" y="24393"/>
                  </a:lnTo>
                  <a:lnTo>
                    <a:pt x="265538" y="19515"/>
                  </a:lnTo>
                  <a:lnTo>
                    <a:pt x="260660" y="14636"/>
                  </a:lnTo>
                  <a:lnTo>
                    <a:pt x="255084" y="11151"/>
                  </a:lnTo>
                  <a:lnTo>
                    <a:pt x="249509" y="7666"/>
                  </a:lnTo>
                  <a:lnTo>
                    <a:pt x="243933" y="4879"/>
                  </a:lnTo>
                  <a:lnTo>
                    <a:pt x="237660" y="2788"/>
                  </a:lnTo>
                  <a:lnTo>
                    <a:pt x="231388" y="697"/>
                  </a:lnTo>
                  <a:lnTo>
                    <a:pt x="225115" y="0"/>
                  </a:lnTo>
                  <a:close/>
                </a:path>
              </a:pathLst>
            </a:custGeom>
            <a:solidFill>
              <a:schemeClr val="dk1"/>
            </a:solidFill>
            <a:ln>
              <a:noFill/>
            </a:ln>
          </p:spPr>
          <p:txBody>
            <a:bodyPr anchorCtr="0" anchor="ctr" bIns="128625" lIns="128625" spcFirstLastPara="1" rIns="128625" wrap="square" tIns="128625">
              <a:noAutofit/>
            </a:bodyPr>
            <a:lstStyle/>
            <a:p>
              <a:pPr indent="0" lvl="0" marL="0" rtl="0" algn="l">
                <a:spcBef>
                  <a:spcPts val="0"/>
                </a:spcBef>
                <a:spcAft>
                  <a:spcPts val="0"/>
                </a:spcAft>
                <a:buNone/>
              </a:pPr>
              <a:r>
                <a:t/>
              </a:r>
              <a:endParaRPr sz="1969">
                <a:latin typeface="Overpass Mono Light"/>
                <a:ea typeface="Overpass Mono Light"/>
                <a:cs typeface="Overpass Mono Light"/>
                <a:sym typeface="Overpass Mono Light"/>
              </a:endParaRPr>
            </a:p>
          </p:txBody>
        </p:sp>
      </p:grpSp>
      <p:pic>
        <p:nvPicPr>
          <p:cNvPr id="1288" name="Google Shape;1288;p122" title="29.png"/>
          <p:cNvPicPr preferRelativeResize="0"/>
          <p:nvPr/>
        </p:nvPicPr>
        <p:blipFill rotWithShape="1">
          <a:blip r:embed="rId3">
            <a:alphaModFix/>
          </a:blip>
          <a:srcRect b="6464" l="5159" r="53337" t="73317"/>
          <a:stretch/>
        </p:blipFill>
        <p:spPr>
          <a:xfrm>
            <a:off x="752473" y="3941060"/>
            <a:ext cx="3563525" cy="1041799"/>
          </a:xfrm>
          <a:prstGeom prst="rect">
            <a:avLst/>
          </a:prstGeom>
          <a:noFill/>
          <a:ln>
            <a:noFill/>
          </a:ln>
        </p:spPr>
      </p:pic>
      <p:sp>
        <p:nvSpPr>
          <p:cNvPr id="1289" name="Google Shape;1289;p122"/>
          <p:cNvSpPr txBox="1"/>
          <p:nvPr/>
        </p:nvSpPr>
        <p:spPr>
          <a:xfrm>
            <a:off x="1064813" y="4113413"/>
            <a:ext cx="3438000" cy="584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 sz="2200">
                <a:solidFill>
                  <a:schemeClr val="accent6"/>
                </a:solidFill>
                <a:latin typeface="Lato"/>
                <a:ea typeface="Lato"/>
                <a:cs typeface="Lato"/>
                <a:sym typeface="Lato"/>
              </a:rPr>
              <a:t>Maren Snider</a:t>
            </a:r>
            <a:endParaRPr b="1" sz="2200">
              <a:solidFill>
                <a:schemeClr val="accent6"/>
              </a:solidFill>
              <a:latin typeface="Lato"/>
              <a:ea typeface="Lato"/>
              <a:cs typeface="Lato"/>
              <a:sym typeface="Lato"/>
            </a:endParaRPr>
          </a:p>
          <a:p>
            <a:pPr indent="0" lvl="0" marL="0" rtl="0" algn="l">
              <a:spcBef>
                <a:spcPts val="0"/>
              </a:spcBef>
              <a:spcAft>
                <a:spcPts val="0"/>
              </a:spcAft>
              <a:buNone/>
            </a:pPr>
            <a:r>
              <a:rPr lang="en" sz="1500">
                <a:solidFill>
                  <a:schemeClr val="accent6"/>
                </a:solidFill>
                <a:latin typeface="Lato"/>
                <a:ea typeface="Lato"/>
                <a:cs typeface="Lato"/>
                <a:sym typeface="Lato"/>
              </a:rPr>
              <a:t>Northern Kentucky University</a:t>
            </a:r>
            <a:endParaRPr sz="1500">
              <a:solidFill>
                <a:schemeClr val="accent6"/>
              </a:solidFill>
              <a:latin typeface="Lato"/>
              <a:ea typeface="Lato"/>
              <a:cs typeface="Lato"/>
              <a:sym typeface="Lato"/>
            </a:endParaRPr>
          </a:p>
        </p:txBody>
      </p:sp>
      <p:pic>
        <p:nvPicPr>
          <p:cNvPr id="1290" name="Google Shape;1290;p122" title="maren snider (1).png"/>
          <p:cNvPicPr preferRelativeResize="0"/>
          <p:nvPr/>
        </p:nvPicPr>
        <p:blipFill rotWithShape="1">
          <a:blip r:embed="rId4">
            <a:alphaModFix/>
          </a:blip>
          <a:srcRect b="0" l="14424" r="14417" t="0"/>
          <a:stretch/>
        </p:blipFill>
        <p:spPr>
          <a:xfrm>
            <a:off x="5300025" y="0"/>
            <a:ext cx="3660012" cy="5143500"/>
          </a:xfrm>
          <a:prstGeom prst="rect">
            <a:avLst/>
          </a:prstGeom>
          <a:noFill/>
          <a:ln>
            <a:noFill/>
          </a:ln>
        </p:spPr>
      </p:pic>
      <p:pic>
        <p:nvPicPr>
          <p:cNvPr id="1291" name="Google Shape;1291;p122" title="39.png"/>
          <p:cNvPicPr preferRelativeResize="0"/>
          <p:nvPr/>
        </p:nvPicPr>
        <p:blipFill rotWithShape="1">
          <a:blip r:embed="rId5">
            <a:alphaModFix/>
          </a:blip>
          <a:srcRect b="9503" l="31328" r="40556" t="47222"/>
          <a:stretch/>
        </p:blipFill>
        <p:spPr>
          <a:xfrm>
            <a:off x="7919000" y="51800"/>
            <a:ext cx="1127900" cy="10417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pic>
        <p:nvPicPr>
          <p:cNvPr id="1296" name="Google Shape;1296;p123"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297" name="Google Shape;1297;p123"/>
          <p:cNvSpPr txBox="1"/>
          <p:nvPr>
            <p:ph type="title"/>
          </p:nvPr>
        </p:nvSpPr>
        <p:spPr>
          <a:xfrm>
            <a:off x="342900" y="150325"/>
            <a:ext cx="8458200" cy="871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latin typeface="Lato"/>
                <a:ea typeface="Lato"/>
                <a:cs typeface="Lato"/>
                <a:sym typeface="Lato"/>
              </a:rPr>
              <a:t>Practice Scenarios</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p:txBody>
      </p:sp>
      <p:sp>
        <p:nvSpPr>
          <p:cNvPr id="1298" name="Google Shape;1298;p123"/>
          <p:cNvSpPr/>
          <p:nvPr/>
        </p:nvSpPr>
        <p:spPr>
          <a:xfrm>
            <a:off x="457211" y="1165801"/>
            <a:ext cx="3924000" cy="3728400"/>
          </a:xfrm>
          <a:prstGeom prst="rect">
            <a:avLst/>
          </a:prstGeom>
          <a:solidFill>
            <a:schemeClr val="dk1"/>
          </a:solidFill>
          <a:ln>
            <a:noFill/>
          </a:ln>
        </p:spPr>
        <p:txBody>
          <a:bodyPr anchorCtr="0" anchor="ctr" bIns="119050" lIns="119050" spcFirstLastPara="1" rIns="119050" wrap="square" tIns="119050">
            <a:noAutofit/>
          </a:bodyPr>
          <a:lstStyle/>
          <a:p>
            <a:pPr indent="0" lvl="0" marL="0" rtl="0" algn="ctr">
              <a:spcBef>
                <a:spcPts val="0"/>
              </a:spcBef>
              <a:spcAft>
                <a:spcPts val="0"/>
              </a:spcAft>
              <a:buNone/>
            </a:pPr>
            <a:r>
              <a:rPr lang="en" sz="1823">
                <a:latin typeface="Be Vietnam Pro"/>
                <a:ea typeface="Be Vietnam Pro"/>
                <a:cs typeface="Be Vietnam Pro"/>
                <a:sym typeface="Be Vietnam Pro"/>
              </a:rPr>
              <a:t> </a:t>
            </a:r>
            <a:endParaRPr sz="1823">
              <a:latin typeface="Be Vietnam Pro"/>
              <a:ea typeface="Be Vietnam Pro"/>
              <a:cs typeface="Be Vietnam Pro"/>
              <a:sym typeface="Be Vietnam Pro"/>
            </a:endParaRPr>
          </a:p>
        </p:txBody>
      </p:sp>
      <p:sp>
        <p:nvSpPr>
          <p:cNvPr id="1299" name="Google Shape;1299;p123"/>
          <p:cNvSpPr txBox="1"/>
          <p:nvPr/>
        </p:nvSpPr>
        <p:spPr>
          <a:xfrm>
            <a:off x="692125" y="1873388"/>
            <a:ext cx="3454200" cy="2864400"/>
          </a:xfrm>
          <a:prstGeom prst="rect">
            <a:avLst/>
          </a:prstGeom>
          <a:noFill/>
          <a:ln>
            <a:noFill/>
          </a:ln>
        </p:spPr>
        <p:txBody>
          <a:bodyPr anchorCtr="0" anchor="t" bIns="23800" lIns="23800" spcFirstLastPara="1" rIns="23800" wrap="square" tIns="23800">
            <a:noAutofit/>
          </a:bodyPr>
          <a:lstStyle/>
          <a:p>
            <a:pPr indent="0" lvl="0" marL="0" rtl="0" algn="l">
              <a:lnSpc>
                <a:spcPct val="100000"/>
              </a:lnSpc>
              <a:spcBef>
                <a:spcPts val="0"/>
              </a:spcBef>
              <a:spcAft>
                <a:spcPts val="0"/>
              </a:spcAft>
              <a:buNone/>
            </a:pPr>
            <a:r>
              <a:rPr lang="en" sz="2000">
                <a:solidFill>
                  <a:schemeClr val="lt1"/>
                </a:solidFill>
                <a:latin typeface="Lato"/>
                <a:ea typeface="Lato"/>
                <a:cs typeface="Lato"/>
                <a:sym typeface="Lato"/>
              </a:rPr>
              <a:t>You notice a student has been consistently arriving late to class and his test scores have been dropping throughout the semester despite starting out very strong. He visits you in office hours but sits mostly quietly in the room. How would you respond?</a:t>
            </a:r>
            <a:endParaRPr sz="2000">
              <a:solidFill>
                <a:schemeClr val="lt1"/>
              </a:solidFill>
              <a:highlight>
                <a:srgbClr val="FF7171"/>
              </a:highlight>
              <a:latin typeface="Lato"/>
              <a:ea typeface="Lato"/>
              <a:cs typeface="Lato"/>
              <a:sym typeface="Lato"/>
            </a:endParaRPr>
          </a:p>
        </p:txBody>
      </p:sp>
      <p:sp>
        <p:nvSpPr>
          <p:cNvPr id="1300" name="Google Shape;1300;p123"/>
          <p:cNvSpPr txBox="1"/>
          <p:nvPr/>
        </p:nvSpPr>
        <p:spPr>
          <a:xfrm>
            <a:off x="457200" y="1165750"/>
            <a:ext cx="1783200" cy="5637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latin typeface="Lato"/>
                <a:ea typeface="Lato"/>
                <a:cs typeface="Lato"/>
                <a:sym typeface="Lato"/>
              </a:rPr>
              <a:t>Scenario #1</a:t>
            </a:r>
            <a:endParaRPr b="1" sz="2200">
              <a:solidFill>
                <a:schemeClr val="dk1"/>
              </a:solidFill>
              <a:latin typeface="Lato"/>
              <a:ea typeface="Lato"/>
              <a:cs typeface="Lato"/>
              <a:sym typeface="Lato"/>
            </a:endParaRPr>
          </a:p>
        </p:txBody>
      </p:sp>
      <p:sp>
        <p:nvSpPr>
          <p:cNvPr id="1301" name="Google Shape;1301;p123"/>
          <p:cNvSpPr txBox="1"/>
          <p:nvPr/>
        </p:nvSpPr>
        <p:spPr>
          <a:xfrm>
            <a:off x="4816650" y="1873438"/>
            <a:ext cx="3454200" cy="2864400"/>
          </a:xfrm>
          <a:prstGeom prst="rect">
            <a:avLst/>
          </a:prstGeom>
          <a:noFill/>
          <a:ln>
            <a:noFill/>
          </a:ln>
        </p:spPr>
        <p:txBody>
          <a:bodyPr anchorCtr="0" anchor="t" bIns="23800" lIns="23800" spcFirstLastPara="1" rIns="23800" wrap="square" tIns="23800">
            <a:noAutofit/>
          </a:bodyPr>
          <a:lstStyle/>
          <a:p>
            <a:pPr indent="0" lvl="0" marL="0" rtl="0" algn="l">
              <a:lnSpc>
                <a:spcPct val="100000"/>
              </a:lnSpc>
              <a:spcBef>
                <a:spcPts val="0"/>
              </a:spcBef>
              <a:spcAft>
                <a:spcPts val="0"/>
              </a:spcAft>
              <a:buNone/>
            </a:pPr>
            <a:r>
              <a:rPr lang="en" sz="2000">
                <a:solidFill>
                  <a:schemeClr val="lt1"/>
                </a:solidFill>
                <a:latin typeface="Lato"/>
                <a:ea typeface="Lato"/>
                <a:cs typeface="Lato"/>
                <a:sym typeface="Lato"/>
              </a:rPr>
              <a:t>During a meeting with you, a student mentions having to move between a few different friends’ houses lately and starts tearing up. They mention feeling hopeless and not sure what the point of asking for help would be. How would you respond?</a:t>
            </a:r>
            <a:endParaRPr sz="2000">
              <a:solidFill>
                <a:schemeClr val="lt1"/>
              </a:solidFill>
              <a:highlight>
                <a:srgbClr val="FF7171"/>
              </a:highlight>
              <a:latin typeface="Lato"/>
              <a:ea typeface="Lato"/>
              <a:cs typeface="Lato"/>
              <a:sym typeface="Lato"/>
            </a:endParaRPr>
          </a:p>
        </p:txBody>
      </p:sp>
      <p:pic>
        <p:nvPicPr>
          <p:cNvPr id="1302" name="Google Shape;1302;p123" title="markings (37).png"/>
          <p:cNvPicPr preferRelativeResize="0"/>
          <p:nvPr/>
        </p:nvPicPr>
        <p:blipFill>
          <a:blip r:embed="rId4">
            <a:alphaModFix/>
          </a:blip>
          <a:stretch>
            <a:fillRect/>
          </a:stretch>
        </p:blipFill>
        <p:spPr>
          <a:xfrm>
            <a:off x="4219600" y="0"/>
            <a:ext cx="5143500" cy="5143500"/>
          </a:xfrm>
          <a:prstGeom prst="rect">
            <a:avLst/>
          </a:prstGeom>
          <a:noFill/>
          <a:ln>
            <a:noFill/>
          </a:ln>
        </p:spPr>
      </p:pic>
      <p:pic>
        <p:nvPicPr>
          <p:cNvPr id="1303" name="Google Shape;1303;p123" title="hope_graphic_bni (6).png"/>
          <p:cNvPicPr preferRelativeResize="0"/>
          <p:nvPr/>
        </p:nvPicPr>
        <p:blipFill rotWithShape="1">
          <a:blip r:embed="rId5">
            <a:alphaModFix/>
          </a:blip>
          <a:srcRect b="27549" l="3100" r="-3100" t="27554"/>
          <a:stretch/>
        </p:blipFill>
        <p:spPr>
          <a:xfrm>
            <a:off x="6218097" y="717765"/>
            <a:ext cx="1909373" cy="4479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77" name="Shape 777"/>
        <p:cNvGrpSpPr/>
        <p:nvPr/>
      </p:nvGrpSpPr>
      <p:grpSpPr>
        <a:xfrm>
          <a:off x="0" y="0"/>
          <a:ext cx="0" cy="0"/>
          <a:chOff x="0" y="0"/>
          <a:chExt cx="0" cy="0"/>
        </a:xfrm>
      </p:grpSpPr>
      <p:sp>
        <p:nvSpPr>
          <p:cNvPr id="778" name="Google Shape;778;p97"/>
          <p:cNvSpPr txBox="1"/>
          <p:nvPr>
            <p:ph type="title"/>
          </p:nvPr>
        </p:nvSpPr>
        <p:spPr>
          <a:xfrm>
            <a:off x="342900" y="267875"/>
            <a:ext cx="4218300" cy="1247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solidFill>
                  <a:schemeClr val="lt1"/>
                </a:solidFill>
                <a:latin typeface="Lato"/>
                <a:ea typeface="Lato"/>
                <a:cs typeface="Lato"/>
                <a:sym typeface="Lato"/>
              </a:rPr>
              <a:t>About this Training</a:t>
            </a:r>
            <a:endParaRPr b="1">
              <a:solidFill>
                <a:schemeClr val="lt1"/>
              </a:solidFill>
              <a:latin typeface="Lato"/>
              <a:ea typeface="Lato"/>
              <a:cs typeface="Lato"/>
              <a:sym typeface="Lato"/>
            </a:endParaRPr>
          </a:p>
        </p:txBody>
      </p:sp>
      <p:sp>
        <p:nvSpPr>
          <p:cNvPr id="779" name="Google Shape;779;p97"/>
          <p:cNvSpPr txBox="1"/>
          <p:nvPr>
            <p:ph idx="1" type="subTitle"/>
          </p:nvPr>
        </p:nvSpPr>
        <p:spPr>
          <a:xfrm>
            <a:off x="342900" y="1608000"/>
            <a:ext cx="3719700" cy="24888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lt1"/>
                </a:solidFill>
                <a:latin typeface="Lato Light"/>
                <a:ea typeface="Lato Light"/>
                <a:cs typeface="Lato Light"/>
                <a:sym typeface="Lato Light"/>
              </a:rPr>
              <a:t>In 2023, The Kentucky Council on Postsecondary Education (CPE) convened the Student Basic Needs Action Network to develop a </a:t>
            </a:r>
            <a:r>
              <a:rPr b="1" lang="en">
                <a:solidFill>
                  <a:schemeClr val="lt1"/>
                </a:solidFill>
                <a:latin typeface="Lato"/>
                <a:ea typeface="Lato"/>
                <a:cs typeface="Lato"/>
                <a:sym typeface="Lato"/>
              </a:rPr>
              <a:t>statewide strategy to achieve </a:t>
            </a:r>
            <a:r>
              <a:rPr b="1" lang="en" u="sng">
                <a:solidFill>
                  <a:schemeClr val="lt1"/>
                </a:solidFill>
                <a:latin typeface="Lato"/>
                <a:ea typeface="Lato"/>
                <a:cs typeface="Lato"/>
                <a:sym typeface="Lato"/>
              </a:rPr>
              <a:t>two objectives</a:t>
            </a:r>
            <a:r>
              <a:rPr lang="en">
                <a:solidFill>
                  <a:schemeClr val="lt1"/>
                </a:solidFill>
                <a:latin typeface="Lato Light"/>
                <a:ea typeface="Lato Light"/>
                <a:cs typeface="Lato Light"/>
                <a:sym typeface="Lato Light"/>
              </a:rPr>
              <a:t>: </a:t>
            </a:r>
            <a:endParaRPr>
              <a:solidFill>
                <a:schemeClr val="lt1"/>
              </a:solidFill>
            </a:endParaRPr>
          </a:p>
        </p:txBody>
      </p:sp>
      <p:pic>
        <p:nvPicPr>
          <p:cNvPr id="780" name="Google Shape;780;p97" title="hope_graphic_bni (9).png"/>
          <p:cNvPicPr preferRelativeResize="0"/>
          <p:nvPr/>
        </p:nvPicPr>
        <p:blipFill>
          <a:blip r:embed="rId3">
            <a:alphaModFix/>
          </a:blip>
          <a:stretch>
            <a:fillRect/>
          </a:stretch>
        </p:blipFill>
        <p:spPr>
          <a:xfrm>
            <a:off x="4923175" y="-96175"/>
            <a:ext cx="4281523" cy="2408349"/>
          </a:xfrm>
          <a:prstGeom prst="rect">
            <a:avLst/>
          </a:prstGeom>
          <a:noFill/>
          <a:ln>
            <a:noFill/>
          </a:ln>
        </p:spPr>
      </p:pic>
      <p:pic>
        <p:nvPicPr>
          <p:cNvPr id="781" name="Google Shape;781;p97" title="markings (4).png"/>
          <p:cNvPicPr preferRelativeResize="0"/>
          <p:nvPr/>
        </p:nvPicPr>
        <p:blipFill rotWithShape="1">
          <a:blip r:embed="rId4">
            <a:alphaModFix/>
          </a:blip>
          <a:srcRect b="58862" l="6038" r="13673" t="4266"/>
          <a:stretch/>
        </p:blipFill>
        <p:spPr>
          <a:xfrm rot="552579">
            <a:off x="2843677" y="3670883"/>
            <a:ext cx="2269067" cy="1042035"/>
          </a:xfrm>
          <a:prstGeom prst="rect">
            <a:avLst/>
          </a:prstGeom>
          <a:noFill/>
          <a:ln>
            <a:noFill/>
          </a:ln>
        </p:spPr>
      </p:pic>
      <p:sp>
        <p:nvSpPr>
          <p:cNvPr id="782" name="Google Shape;782;p97"/>
          <p:cNvSpPr txBox="1"/>
          <p:nvPr/>
        </p:nvSpPr>
        <p:spPr>
          <a:xfrm>
            <a:off x="5181500" y="2117400"/>
            <a:ext cx="3572100" cy="25434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chemeClr val="lt1"/>
              </a:buClr>
              <a:buSzPts val="2000"/>
              <a:buFont typeface="Lato"/>
              <a:buAutoNum type="arabicPeriod"/>
            </a:pPr>
            <a:r>
              <a:rPr b="1" lang="en" sz="2000">
                <a:solidFill>
                  <a:schemeClr val="lt1"/>
                </a:solidFill>
                <a:latin typeface="Lato"/>
                <a:ea typeface="Lato"/>
                <a:cs typeface="Lato"/>
                <a:sym typeface="Lato"/>
              </a:rPr>
              <a:t>Increase access to basic needs supports for postsecondary students</a:t>
            </a:r>
            <a:r>
              <a:rPr lang="en" sz="2000">
                <a:solidFill>
                  <a:schemeClr val="lt1"/>
                </a:solidFill>
                <a:latin typeface="Lato"/>
                <a:ea typeface="Lato"/>
                <a:cs typeface="Lato"/>
                <a:sym typeface="Lato"/>
              </a:rPr>
              <a:t>, and</a:t>
            </a:r>
            <a:endParaRPr sz="2000">
              <a:solidFill>
                <a:schemeClr val="lt1"/>
              </a:solidFill>
              <a:latin typeface="Lato"/>
              <a:ea typeface="Lato"/>
              <a:cs typeface="Lato"/>
              <a:sym typeface="Lato"/>
            </a:endParaRPr>
          </a:p>
          <a:p>
            <a:pPr indent="-355600" lvl="0" marL="457200" rtl="0" algn="l">
              <a:spcBef>
                <a:spcPts val="0"/>
              </a:spcBef>
              <a:spcAft>
                <a:spcPts val="0"/>
              </a:spcAft>
              <a:buClr>
                <a:schemeClr val="lt1"/>
              </a:buClr>
              <a:buSzPts val="2000"/>
              <a:buFont typeface="Lato"/>
              <a:buAutoNum type="arabicPeriod"/>
            </a:pPr>
            <a:r>
              <a:rPr b="1" lang="en" sz="2000">
                <a:solidFill>
                  <a:schemeClr val="lt1"/>
                </a:solidFill>
                <a:latin typeface="Lato"/>
                <a:ea typeface="Lato"/>
                <a:cs typeface="Lato"/>
                <a:sym typeface="Lato"/>
              </a:rPr>
              <a:t>Increase access to postsecondary education for individuals receiving state supports</a:t>
            </a:r>
            <a:r>
              <a:rPr lang="en" sz="2000">
                <a:solidFill>
                  <a:schemeClr val="lt1"/>
                </a:solidFill>
                <a:latin typeface="Lato"/>
                <a:ea typeface="Lato"/>
                <a:cs typeface="Lato"/>
                <a:sym typeface="Lato"/>
              </a:rPr>
              <a:t>.</a:t>
            </a:r>
            <a:endParaRPr sz="2000">
              <a:solidFill>
                <a:schemeClr val="lt1"/>
              </a:solidFill>
              <a:latin typeface="Lato"/>
              <a:ea typeface="Lato"/>
              <a:cs typeface="Lato"/>
              <a:sym typeface="Lato"/>
            </a:endParaRPr>
          </a:p>
        </p:txBody>
      </p:sp>
      <p:pic>
        <p:nvPicPr>
          <p:cNvPr id="783" name="Google Shape;783;p97" title="markings (40).png"/>
          <p:cNvPicPr preferRelativeResize="0"/>
          <p:nvPr/>
        </p:nvPicPr>
        <p:blipFill rotWithShape="1">
          <a:blip r:embed="rId5">
            <a:alphaModFix/>
          </a:blip>
          <a:srcRect b="53229" l="5441" r="53213" t="33714"/>
          <a:stretch/>
        </p:blipFill>
        <p:spPr>
          <a:xfrm>
            <a:off x="342900" y="4189825"/>
            <a:ext cx="2126674" cy="6716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7" name="Shape 1307"/>
        <p:cNvGrpSpPr/>
        <p:nvPr/>
      </p:nvGrpSpPr>
      <p:grpSpPr>
        <a:xfrm>
          <a:off x="0" y="0"/>
          <a:ext cx="0" cy="0"/>
          <a:chOff x="0" y="0"/>
          <a:chExt cx="0" cy="0"/>
        </a:xfrm>
      </p:grpSpPr>
      <p:pic>
        <p:nvPicPr>
          <p:cNvPr id="1308" name="Google Shape;1308;p124"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309" name="Google Shape;1309;p124"/>
          <p:cNvSpPr txBox="1"/>
          <p:nvPr>
            <p:ph type="title"/>
          </p:nvPr>
        </p:nvSpPr>
        <p:spPr>
          <a:xfrm>
            <a:off x="342900" y="150325"/>
            <a:ext cx="8458200" cy="871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latin typeface="Lato"/>
                <a:ea typeface="Lato"/>
                <a:cs typeface="Lato"/>
                <a:sym typeface="Lato"/>
              </a:rPr>
              <a:t>Considerations for Your Response</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p:txBody>
      </p:sp>
      <p:sp>
        <p:nvSpPr>
          <p:cNvPr id="1310" name="Google Shape;1310;p124"/>
          <p:cNvSpPr/>
          <p:nvPr/>
        </p:nvSpPr>
        <p:spPr>
          <a:xfrm>
            <a:off x="457211" y="1165801"/>
            <a:ext cx="3924000" cy="3728400"/>
          </a:xfrm>
          <a:prstGeom prst="rect">
            <a:avLst/>
          </a:prstGeom>
          <a:solidFill>
            <a:schemeClr val="dk1"/>
          </a:solidFill>
          <a:ln>
            <a:noFill/>
          </a:ln>
        </p:spPr>
        <p:txBody>
          <a:bodyPr anchorCtr="0" anchor="ctr" bIns="119050" lIns="119050" spcFirstLastPara="1" rIns="119050" wrap="square" tIns="119050">
            <a:noAutofit/>
          </a:bodyPr>
          <a:lstStyle/>
          <a:p>
            <a:pPr indent="0" lvl="0" marL="0" rtl="0" algn="ctr">
              <a:spcBef>
                <a:spcPts val="0"/>
              </a:spcBef>
              <a:spcAft>
                <a:spcPts val="0"/>
              </a:spcAft>
              <a:buNone/>
            </a:pPr>
            <a:r>
              <a:rPr lang="en" sz="1823">
                <a:latin typeface="Be Vietnam Pro"/>
                <a:ea typeface="Be Vietnam Pro"/>
                <a:cs typeface="Be Vietnam Pro"/>
                <a:sym typeface="Be Vietnam Pro"/>
              </a:rPr>
              <a:t> </a:t>
            </a:r>
            <a:endParaRPr sz="1823">
              <a:latin typeface="Be Vietnam Pro"/>
              <a:ea typeface="Be Vietnam Pro"/>
              <a:cs typeface="Be Vietnam Pro"/>
              <a:sym typeface="Be Vietnam Pro"/>
            </a:endParaRPr>
          </a:p>
        </p:txBody>
      </p:sp>
      <p:sp>
        <p:nvSpPr>
          <p:cNvPr id="1311" name="Google Shape;1311;p124"/>
          <p:cNvSpPr txBox="1"/>
          <p:nvPr/>
        </p:nvSpPr>
        <p:spPr>
          <a:xfrm>
            <a:off x="692125" y="1873388"/>
            <a:ext cx="3454200" cy="2864400"/>
          </a:xfrm>
          <a:prstGeom prst="rect">
            <a:avLst/>
          </a:prstGeom>
          <a:noFill/>
          <a:ln>
            <a:noFill/>
          </a:ln>
        </p:spPr>
        <p:txBody>
          <a:bodyPr anchorCtr="0" anchor="t" bIns="23800" lIns="23800" spcFirstLastPara="1" rIns="23800" wrap="square" tIns="23800">
            <a:noAutofit/>
          </a:bodyPr>
          <a:lstStyle/>
          <a:p>
            <a:pPr indent="0" lvl="0" marL="0" rtl="0" algn="l">
              <a:lnSpc>
                <a:spcPct val="100000"/>
              </a:lnSpc>
              <a:spcBef>
                <a:spcPts val="0"/>
              </a:spcBef>
              <a:spcAft>
                <a:spcPts val="0"/>
              </a:spcAft>
              <a:buNone/>
            </a:pPr>
            <a:r>
              <a:rPr lang="en" sz="2000">
                <a:solidFill>
                  <a:schemeClr val="lt1"/>
                </a:solidFill>
                <a:latin typeface="Lato"/>
                <a:ea typeface="Lato"/>
                <a:cs typeface="Lato"/>
                <a:sym typeface="Lato"/>
              </a:rPr>
              <a:t>You notice a student has been consistently arriving late to class and his test scores have been dropping throughout the semester despite starting out very strong. He visits you in office hours but sits mostly quietly in the room. How would you respond?</a:t>
            </a:r>
            <a:endParaRPr sz="2000">
              <a:solidFill>
                <a:schemeClr val="lt1"/>
              </a:solidFill>
              <a:highlight>
                <a:srgbClr val="FF7171"/>
              </a:highlight>
              <a:latin typeface="Lato"/>
              <a:ea typeface="Lato"/>
              <a:cs typeface="Lato"/>
              <a:sym typeface="Lato"/>
            </a:endParaRPr>
          </a:p>
        </p:txBody>
      </p:sp>
      <p:sp>
        <p:nvSpPr>
          <p:cNvPr id="1312" name="Google Shape;1312;p124"/>
          <p:cNvSpPr txBox="1"/>
          <p:nvPr/>
        </p:nvSpPr>
        <p:spPr>
          <a:xfrm>
            <a:off x="457200" y="1165750"/>
            <a:ext cx="1783200" cy="5637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latin typeface="Lato"/>
                <a:ea typeface="Lato"/>
                <a:cs typeface="Lato"/>
                <a:sym typeface="Lato"/>
              </a:rPr>
              <a:t>Scenario #1</a:t>
            </a:r>
            <a:endParaRPr b="1" sz="2200">
              <a:solidFill>
                <a:schemeClr val="dk1"/>
              </a:solidFill>
              <a:latin typeface="Lato"/>
              <a:ea typeface="Lato"/>
              <a:cs typeface="Lato"/>
              <a:sym typeface="Lato"/>
            </a:endParaRPr>
          </a:p>
        </p:txBody>
      </p:sp>
      <p:pic>
        <p:nvPicPr>
          <p:cNvPr id="1313" name="Google Shape;1313;p124" title="marks and quotes (12).png"/>
          <p:cNvPicPr preferRelativeResize="0"/>
          <p:nvPr/>
        </p:nvPicPr>
        <p:blipFill rotWithShape="1">
          <a:blip r:embed="rId4">
            <a:alphaModFix/>
          </a:blip>
          <a:srcRect b="15424" l="7604" r="6963" t="15534"/>
          <a:stretch/>
        </p:blipFill>
        <p:spPr>
          <a:xfrm>
            <a:off x="4479425" y="1156850"/>
            <a:ext cx="4207375" cy="3746299"/>
          </a:xfrm>
          <a:prstGeom prst="rect">
            <a:avLst/>
          </a:prstGeom>
          <a:noFill/>
          <a:ln>
            <a:noFill/>
          </a:ln>
        </p:spPr>
      </p:pic>
      <p:sp>
        <p:nvSpPr>
          <p:cNvPr id="1314" name="Google Shape;1314;p124"/>
          <p:cNvSpPr txBox="1"/>
          <p:nvPr/>
        </p:nvSpPr>
        <p:spPr>
          <a:xfrm>
            <a:off x="4751100" y="1515275"/>
            <a:ext cx="3660000" cy="3053700"/>
          </a:xfrm>
          <a:prstGeom prst="rect">
            <a:avLst/>
          </a:prstGeom>
          <a:noFill/>
          <a:ln>
            <a:noFill/>
          </a:ln>
        </p:spPr>
        <p:txBody>
          <a:bodyPr anchorCtr="0" anchor="t" bIns="0" lIns="0" spcFirstLastPara="1" rIns="0" wrap="square" tIns="0">
            <a:noAutofit/>
          </a:bodyPr>
          <a:lstStyle/>
          <a:p>
            <a:pPr indent="-264160" lvl="0" marL="365760" rtl="0" algn="l">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A</a:t>
            </a:r>
            <a:r>
              <a:rPr lang="en" sz="2000">
                <a:solidFill>
                  <a:schemeClr val="dk1"/>
                </a:solidFill>
                <a:latin typeface="Lato Light"/>
                <a:ea typeface="Lato Light"/>
                <a:cs typeface="Lato Light"/>
                <a:sym typeface="Lato Light"/>
              </a:rPr>
              <a:t>pproach the conversation with </a:t>
            </a:r>
            <a:r>
              <a:rPr b="1" lang="en" sz="2000">
                <a:solidFill>
                  <a:schemeClr val="dk1"/>
                </a:solidFill>
                <a:latin typeface="Lato"/>
                <a:ea typeface="Lato"/>
                <a:cs typeface="Lato"/>
                <a:sym typeface="Lato"/>
              </a:rPr>
              <a:t>concern and compassion</a:t>
            </a:r>
            <a:r>
              <a:rPr lang="en" sz="2000">
                <a:solidFill>
                  <a:schemeClr val="dk1"/>
                </a:solidFill>
                <a:latin typeface="Lato Light"/>
                <a:ea typeface="Lato Light"/>
                <a:cs typeface="Lato Light"/>
                <a:sym typeface="Lato Light"/>
              </a:rPr>
              <a:t> for their well-being and not just their academic performance.</a:t>
            </a:r>
            <a:endParaRPr sz="2000">
              <a:solidFill>
                <a:schemeClr val="dk1"/>
              </a:solidFill>
              <a:latin typeface="Lato Light"/>
              <a:ea typeface="Lato Light"/>
              <a:cs typeface="Lato Light"/>
              <a:sym typeface="Lato Light"/>
            </a:endParaRPr>
          </a:p>
          <a:p>
            <a:pPr indent="-264160" lvl="0" marL="365760" rtl="0" algn="l">
              <a:lnSpc>
                <a:spcPct val="100000"/>
              </a:lnSpc>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Think about how you might prompt the student to </a:t>
            </a:r>
            <a:r>
              <a:rPr b="1" lang="en" sz="2000">
                <a:solidFill>
                  <a:schemeClr val="dk1"/>
                </a:solidFill>
                <a:latin typeface="Lato"/>
                <a:ea typeface="Lato"/>
                <a:cs typeface="Lato"/>
                <a:sym typeface="Lato"/>
              </a:rPr>
              <a:t>open up</a:t>
            </a:r>
            <a:r>
              <a:rPr lang="en" sz="2000">
                <a:solidFill>
                  <a:schemeClr val="dk1"/>
                </a:solidFill>
                <a:latin typeface="Lato Light"/>
                <a:ea typeface="Lato Light"/>
                <a:cs typeface="Lato Light"/>
                <a:sym typeface="Lato Light"/>
              </a:rPr>
              <a:t> without coming off as overly </a:t>
            </a:r>
            <a:r>
              <a:rPr b="1" lang="en" sz="2000">
                <a:solidFill>
                  <a:schemeClr val="dk1"/>
                </a:solidFill>
                <a:latin typeface="Lato"/>
                <a:ea typeface="Lato"/>
                <a:cs typeface="Lato"/>
                <a:sym typeface="Lato"/>
              </a:rPr>
              <a:t>i</a:t>
            </a:r>
            <a:r>
              <a:rPr b="1" lang="en" sz="2000">
                <a:solidFill>
                  <a:schemeClr val="dk1"/>
                </a:solidFill>
                <a:latin typeface="Lato"/>
                <a:ea typeface="Lato"/>
                <a:cs typeface="Lato"/>
                <a:sym typeface="Lato"/>
              </a:rPr>
              <a:t>nvasive</a:t>
            </a:r>
            <a:r>
              <a:rPr lang="en" sz="2000">
                <a:solidFill>
                  <a:schemeClr val="dk1"/>
                </a:solidFill>
                <a:latin typeface="Lato Light"/>
                <a:ea typeface="Lato Light"/>
                <a:cs typeface="Lato Light"/>
                <a:sym typeface="Lato Light"/>
              </a:rPr>
              <a:t>.</a:t>
            </a:r>
            <a:endParaRPr sz="2200">
              <a:solidFill>
                <a:schemeClr val="lt1"/>
              </a:solidFill>
              <a:latin typeface="Lato Light"/>
              <a:ea typeface="Lato Light"/>
              <a:cs typeface="Lato Light"/>
              <a:sym typeface="Lato 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8" name="Shape 1318"/>
        <p:cNvGrpSpPr/>
        <p:nvPr/>
      </p:nvGrpSpPr>
      <p:grpSpPr>
        <a:xfrm>
          <a:off x="0" y="0"/>
          <a:ext cx="0" cy="0"/>
          <a:chOff x="0" y="0"/>
          <a:chExt cx="0" cy="0"/>
        </a:xfrm>
      </p:grpSpPr>
      <p:pic>
        <p:nvPicPr>
          <p:cNvPr id="1319" name="Google Shape;1319;p125"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320" name="Google Shape;1320;p125"/>
          <p:cNvSpPr txBox="1"/>
          <p:nvPr>
            <p:ph type="title"/>
          </p:nvPr>
        </p:nvSpPr>
        <p:spPr>
          <a:xfrm>
            <a:off x="342900" y="150325"/>
            <a:ext cx="8458200" cy="871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latin typeface="Lato"/>
                <a:ea typeface="Lato"/>
                <a:cs typeface="Lato"/>
                <a:sym typeface="Lato"/>
              </a:rPr>
              <a:t>Practice Scenario</a:t>
            </a:r>
            <a:r>
              <a:rPr b="1" lang="en">
                <a:latin typeface="Lato"/>
                <a:ea typeface="Lato"/>
                <a:cs typeface="Lato"/>
                <a:sym typeface="Lato"/>
              </a:rPr>
              <a:t>s</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p:txBody>
      </p:sp>
      <p:sp>
        <p:nvSpPr>
          <p:cNvPr id="1321" name="Google Shape;1321;p125"/>
          <p:cNvSpPr/>
          <p:nvPr/>
        </p:nvSpPr>
        <p:spPr>
          <a:xfrm>
            <a:off x="4581736" y="1165851"/>
            <a:ext cx="3924000" cy="3728400"/>
          </a:xfrm>
          <a:prstGeom prst="rect">
            <a:avLst/>
          </a:prstGeom>
          <a:solidFill>
            <a:schemeClr val="dk1"/>
          </a:solidFill>
          <a:ln>
            <a:noFill/>
          </a:ln>
        </p:spPr>
        <p:txBody>
          <a:bodyPr anchorCtr="0" anchor="ctr" bIns="119050" lIns="119050" spcFirstLastPara="1" rIns="119050" wrap="square" tIns="119050">
            <a:noAutofit/>
          </a:bodyPr>
          <a:lstStyle/>
          <a:p>
            <a:pPr indent="0" lvl="0" marL="0" rtl="0" algn="ctr">
              <a:spcBef>
                <a:spcPts val="0"/>
              </a:spcBef>
              <a:spcAft>
                <a:spcPts val="0"/>
              </a:spcAft>
              <a:buNone/>
            </a:pPr>
            <a:r>
              <a:rPr lang="en" sz="1823">
                <a:latin typeface="Be Vietnam Pro"/>
                <a:ea typeface="Be Vietnam Pro"/>
                <a:cs typeface="Be Vietnam Pro"/>
                <a:sym typeface="Be Vietnam Pro"/>
              </a:rPr>
              <a:t> </a:t>
            </a:r>
            <a:endParaRPr sz="1823">
              <a:latin typeface="Be Vietnam Pro"/>
              <a:ea typeface="Be Vietnam Pro"/>
              <a:cs typeface="Be Vietnam Pro"/>
              <a:sym typeface="Be Vietnam Pro"/>
            </a:endParaRPr>
          </a:p>
        </p:txBody>
      </p:sp>
      <p:sp>
        <p:nvSpPr>
          <p:cNvPr id="1322" name="Google Shape;1322;p125"/>
          <p:cNvSpPr txBox="1"/>
          <p:nvPr/>
        </p:nvSpPr>
        <p:spPr>
          <a:xfrm>
            <a:off x="4816650" y="1873438"/>
            <a:ext cx="3454200" cy="2864400"/>
          </a:xfrm>
          <a:prstGeom prst="rect">
            <a:avLst/>
          </a:prstGeom>
          <a:noFill/>
          <a:ln>
            <a:noFill/>
          </a:ln>
        </p:spPr>
        <p:txBody>
          <a:bodyPr anchorCtr="0" anchor="t" bIns="23800" lIns="23800" spcFirstLastPara="1" rIns="23800" wrap="square" tIns="23800">
            <a:noAutofit/>
          </a:bodyPr>
          <a:lstStyle/>
          <a:p>
            <a:pPr indent="0" lvl="0" marL="0" rtl="0" algn="l">
              <a:lnSpc>
                <a:spcPct val="100000"/>
              </a:lnSpc>
              <a:spcBef>
                <a:spcPts val="0"/>
              </a:spcBef>
              <a:spcAft>
                <a:spcPts val="0"/>
              </a:spcAft>
              <a:buNone/>
            </a:pPr>
            <a:r>
              <a:rPr lang="en" sz="2000">
                <a:solidFill>
                  <a:schemeClr val="lt1"/>
                </a:solidFill>
                <a:latin typeface="Lato"/>
                <a:ea typeface="Lato"/>
                <a:cs typeface="Lato"/>
                <a:sym typeface="Lato"/>
              </a:rPr>
              <a:t>During a meeting with you, a student mentions having to move between a few different friends’ houses lately and starts tearing up. They mention feeling hopeless and not sure what the point of asking for help would be. How would you respond?</a:t>
            </a:r>
            <a:endParaRPr sz="2000">
              <a:solidFill>
                <a:schemeClr val="lt1"/>
              </a:solidFill>
              <a:highlight>
                <a:srgbClr val="FF7171"/>
              </a:highlight>
              <a:latin typeface="Lato"/>
              <a:ea typeface="Lato"/>
              <a:cs typeface="Lato"/>
              <a:sym typeface="Lato"/>
            </a:endParaRPr>
          </a:p>
        </p:txBody>
      </p:sp>
      <p:sp>
        <p:nvSpPr>
          <p:cNvPr id="1323" name="Google Shape;1323;p125"/>
          <p:cNvSpPr txBox="1"/>
          <p:nvPr/>
        </p:nvSpPr>
        <p:spPr>
          <a:xfrm>
            <a:off x="4581725" y="1165800"/>
            <a:ext cx="1783200" cy="5637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latin typeface="Lato"/>
                <a:ea typeface="Lato"/>
                <a:cs typeface="Lato"/>
                <a:sym typeface="Lato"/>
              </a:rPr>
              <a:t>Scenario #2</a:t>
            </a:r>
            <a:endParaRPr b="1" sz="2200">
              <a:solidFill>
                <a:schemeClr val="dk1"/>
              </a:solidFill>
              <a:latin typeface="Lato"/>
              <a:ea typeface="Lato"/>
              <a:cs typeface="Lato"/>
              <a:sym typeface="Lato"/>
            </a:endParaRPr>
          </a:p>
        </p:txBody>
      </p:sp>
      <p:pic>
        <p:nvPicPr>
          <p:cNvPr id="1324" name="Google Shape;1324;p125" title="cherry (10).png"/>
          <p:cNvPicPr preferRelativeResize="0"/>
          <p:nvPr/>
        </p:nvPicPr>
        <p:blipFill rotWithShape="1">
          <a:blip r:embed="rId4">
            <a:alphaModFix/>
          </a:blip>
          <a:srcRect b="0" l="19238" r="0" t="0"/>
          <a:stretch/>
        </p:blipFill>
        <p:spPr>
          <a:xfrm>
            <a:off x="-81900" y="1587500"/>
            <a:ext cx="4785823" cy="3556001"/>
          </a:xfrm>
          <a:prstGeom prst="rect">
            <a:avLst/>
          </a:prstGeom>
          <a:noFill/>
          <a:ln>
            <a:noFill/>
          </a:ln>
        </p:spPr>
      </p:pic>
      <p:pic>
        <p:nvPicPr>
          <p:cNvPr id="1325" name="Google Shape;1325;p125" title="markings (39).png"/>
          <p:cNvPicPr preferRelativeResize="0"/>
          <p:nvPr/>
        </p:nvPicPr>
        <p:blipFill rotWithShape="1">
          <a:blip r:embed="rId5">
            <a:alphaModFix/>
          </a:blip>
          <a:srcRect b="24310" l="54890" r="2666" t="31336"/>
          <a:stretch/>
        </p:blipFill>
        <p:spPr>
          <a:xfrm>
            <a:off x="208550" y="2954962"/>
            <a:ext cx="879250" cy="9187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pic>
        <p:nvPicPr>
          <p:cNvPr id="1330" name="Google Shape;1330;p126"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331" name="Google Shape;1331;p126"/>
          <p:cNvSpPr txBox="1"/>
          <p:nvPr>
            <p:ph type="title"/>
          </p:nvPr>
        </p:nvSpPr>
        <p:spPr>
          <a:xfrm>
            <a:off x="342900" y="150325"/>
            <a:ext cx="8458200" cy="871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latin typeface="Lato"/>
                <a:ea typeface="Lato"/>
                <a:cs typeface="Lato"/>
                <a:sym typeface="Lato"/>
              </a:rPr>
              <a:t>Considerations for Your Response</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lnSpc>
                <a:spcPct val="115000"/>
              </a:lnSpc>
              <a:spcBef>
                <a:spcPts val="0"/>
              </a:spcBef>
              <a:spcAft>
                <a:spcPts val="0"/>
              </a:spcAft>
              <a:buNone/>
            </a:pPr>
            <a:r>
              <a:t/>
            </a:r>
            <a:endParaRPr b="1">
              <a:latin typeface="Lato"/>
              <a:ea typeface="Lato"/>
              <a:cs typeface="Lato"/>
              <a:sym typeface="Lato"/>
            </a:endParaRPr>
          </a:p>
        </p:txBody>
      </p:sp>
      <p:sp>
        <p:nvSpPr>
          <p:cNvPr id="1332" name="Google Shape;1332;p126"/>
          <p:cNvSpPr/>
          <p:nvPr/>
        </p:nvSpPr>
        <p:spPr>
          <a:xfrm>
            <a:off x="4581736" y="1165851"/>
            <a:ext cx="3924000" cy="3728400"/>
          </a:xfrm>
          <a:prstGeom prst="rect">
            <a:avLst/>
          </a:prstGeom>
          <a:solidFill>
            <a:schemeClr val="dk1"/>
          </a:solidFill>
          <a:ln>
            <a:noFill/>
          </a:ln>
        </p:spPr>
        <p:txBody>
          <a:bodyPr anchorCtr="0" anchor="ctr" bIns="119050" lIns="119050" spcFirstLastPara="1" rIns="119050" wrap="square" tIns="119050">
            <a:noAutofit/>
          </a:bodyPr>
          <a:lstStyle/>
          <a:p>
            <a:pPr indent="0" lvl="0" marL="0" rtl="0" algn="ctr">
              <a:spcBef>
                <a:spcPts val="0"/>
              </a:spcBef>
              <a:spcAft>
                <a:spcPts val="0"/>
              </a:spcAft>
              <a:buNone/>
            </a:pPr>
            <a:r>
              <a:rPr lang="en" sz="1823">
                <a:latin typeface="Be Vietnam Pro"/>
                <a:ea typeface="Be Vietnam Pro"/>
                <a:cs typeface="Be Vietnam Pro"/>
                <a:sym typeface="Be Vietnam Pro"/>
              </a:rPr>
              <a:t> </a:t>
            </a:r>
            <a:endParaRPr sz="1823">
              <a:latin typeface="Be Vietnam Pro"/>
              <a:ea typeface="Be Vietnam Pro"/>
              <a:cs typeface="Be Vietnam Pro"/>
              <a:sym typeface="Be Vietnam Pro"/>
            </a:endParaRPr>
          </a:p>
        </p:txBody>
      </p:sp>
      <p:sp>
        <p:nvSpPr>
          <p:cNvPr id="1333" name="Google Shape;1333;p126"/>
          <p:cNvSpPr txBox="1"/>
          <p:nvPr/>
        </p:nvSpPr>
        <p:spPr>
          <a:xfrm>
            <a:off x="4816650" y="1873438"/>
            <a:ext cx="3454200" cy="2864400"/>
          </a:xfrm>
          <a:prstGeom prst="rect">
            <a:avLst/>
          </a:prstGeom>
          <a:noFill/>
          <a:ln>
            <a:noFill/>
          </a:ln>
        </p:spPr>
        <p:txBody>
          <a:bodyPr anchorCtr="0" anchor="t" bIns="23800" lIns="23800" spcFirstLastPara="1" rIns="23800" wrap="square" tIns="23800">
            <a:noAutofit/>
          </a:bodyPr>
          <a:lstStyle/>
          <a:p>
            <a:pPr indent="0" lvl="0" marL="0" rtl="0" algn="l">
              <a:lnSpc>
                <a:spcPct val="100000"/>
              </a:lnSpc>
              <a:spcBef>
                <a:spcPts val="0"/>
              </a:spcBef>
              <a:spcAft>
                <a:spcPts val="0"/>
              </a:spcAft>
              <a:buNone/>
            </a:pPr>
            <a:r>
              <a:rPr lang="en" sz="2000">
                <a:solidFill>
                  <a:schemeClr val="lt1"/>
                </a:solidFill>
                <a:latin typeface="Lato"/>
                <a:ea typeface="Lato"/>
                <a:cs typeface="Lato"/>
                <a:sym typeface="Lato"/>
              </a:rPr>
              <a:t>During a meeting with you, a student mentions having to move between a few different friends’ houses lately and starts tearing up. They mention feeling hopeless and not sure what the point of asking for help would be. How would you respond?</a:t>
            </a:r>
            <a:endParaRPr sz="2000">
              <a:solidFill>
                <a:schemeClr val="lt1"/>
              </a:solidFill>
              <a:highlight>
                <a:srgbClr val="FF7171"/>
              </a:highlight>
              <a:latin typeface="Lato"/>
              <a:ea typeface="Lato"/>
              <a:cs typeface="Lato"/>
              <a:sym typeface="Lato"/>
            </a:endParaRPr>
          </a:p>
        </p:txBody>
      </p:sp>
      <p:sp>
        <p:nvSpPr>
          <p:cNvPr id="1334" name="Google Shape;1334;p126"/>
          <p:cNvSpPr txBox="1"/>
          <p:nvPr/>
        </p:nvSpPr>
        <p:spPr>
          <a:xfrm>
            <a:off x="4581725" y="1165800"/>
            <a:ext cx="1783200" cy="5637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dk1"/>
                </a:solidFill>
                <a:latin typeface="Lato"/>
                <a:ea typeface="Lato"/>
                <a:cs typeface="Lato"/>
                <a:sym typeface="Lato"/>
              </a:rPr>
              <a:t>Scenario #2</a:t>
            </a:r>
            <a:endParaRPr b="1" sz="2200">
              <a:solidFill>
                <a:schemeClr val="dk1"/>
              </a:solidFill>
              <a:latin typeface="Lato"/>
              <a:ea typeface="Lato"/>
              <a:cs typeface="Lato"/>
              <a:sym typeface="Lato"/>
            </a:endParaRPr>
          </a:p>
        </p:txBody>
      </p:sp>
      <p:pic>
        <p:nvPicPr>
          <p:cNvPr id="1335" name="Google Shape;1335;p126" title="marks and quotes (12).png"/>
          <p:cNvPicPr preferRelativeResize="0"/>
          <p:nvPr/>
        </p:nvPicPr>
        <p:blipFill rotWithShape="1">
          <a:blip r:embed="rId4">
            <a:alphaModFix/>
          </a:blip>
          <a:srcRect b="15424" l="7604" r="6963" t="15534"/>
          <a:stretch/>
        </p:blipFill>
        <p:spPr>
          <a:xfrm>
            <a:off x="199225" y="1156900"/>
            <a:ext cx="4207375" cy="3746299"/>
          </a:xfrm>
          <a:prstGeom prst="rect">
            <a:avLst/>
          </a:prstGeom>
          <a:noFill/>
          <a:ln>
            <a:noFill/>
          </a:ln>
        </p:spPr>
      </p:pic>
      <p:sp>
        <p:nvSpPr>
          <p:cNvPr id="1336" name="Google Shape;1336;p126"/>
          <p:cNvSpPr txBox="1"/>
          <p:nvPr/>
        </p:nvSpPr>
        <p:spPr>
          <a:xfrm>
            <a:off x="500825" y="1497175"/>
            <a:ext cx="3604200" cy="3071700"/>
          </a:xfrm>
          <a:prstGeom prst="rect">
            <a:avLst/>
          </a:prstGeom>
          <a:noFill/>
          <a:ln>
            <a:noFill/>
          </a:ln>
        </p:spPr>
        <p:txBody>
          <a:bodyPr anchorCtr="0" anchor="t" bIns="0" lIns="0" spcFirstLastPara="1" rIns="0" wrap="square" tIns="0">
            <a:noAutofit/>
          </a:bodyPr>
          <a:lstStyle/>
          <a:p>
            <a:pPr indent="-264160" lvl="0" marL="365760" rtl="0" algn="l">
              <a:lnSpc>
                <a:spcPct val="100000"/>
              </a:lnSpc>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Make sure to </a:t>
            </a:r>
            <a:r>
              <a:rPr b="1" lang="en" sz="2000">
                <a:solidFill>
                  <a:schemeClr val="dk1"/>
                </a:solidFill>
                <a:latin typeface="Lato"/>
                <a:ea typeface="Lato"/>
                <a:cs typeface="Lato"/>
                <a:sym typeface="Lato"/>
              </a:rPr>
              <a:t>validate </a:t>
            </a:r>
            <a:r>
              <a:rPr lang="en" sz="2000">
                <a:solidFill>
                  <a:schemeClr val="dk1"/>
                </a:solidFill>
                <a:latin typeface="Lato Light"/>
                <a:ea typeface="Lato Light"/>
                <a:cs typeface="Lato Light"/>
                <a:sym typeface="Lato Light"/>
              </a:rPr>
              <a:t>the student’s experience instead of jumping straight to problem-solving.  </a:t>
            </a:r>
            <a:endParaRPr sz="2000">
              <a:solidFill>
                <a:schemeClr val="dk1"/>
              </a:solidFill>
              <a:latin typeface="Lato Light"/>
              <a:ea typeface="Lato Light"/>
              <a:cs typeface="Lato Light"/>
              <a:sym typeface="Lato Light"/>
            </a:endParaRPr>
          </a:p>
          <a:p>
            <a:pPr indent="-264160" lvl="0" marL="365760" rtl="0" algn="l">
              <a:lnSpc>
                <a:spcPct val="100000"/>
              </a:lnSpc>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Think about what you can do to provide support </a:t>
            </a:r>
            <a:r>
              <a:rPr b="1" lang="en" sz="2000">
                <a:solidFill>
                  <a:schemeClr val="dk1"/>
                </a:solidFill>
                <a:latin typeface="Lato"/>
                <a:ea typeface="Lato"/>
                <a:cs typeface="Lato"/>
                <a:sym typeface="Lato"/>
              </a:rPr>
              <a:t>in the moment </a:t>
            </a:r>
            <a:r>
              <a:rPr lang="en" sz="2000">
                <a:solidFill>
                  <a:schemeClr val="dk1"/>
                </a:solidFill>
                <a:latin typeface="Lato Light"/>
                <a:ea typeface="Lato Light"/>
                <a:cs typeface="Lato Light"/>
                <a:sym typeface="Lato Light"/>
              </a:rPr>
              <a:t>and who you can connect them with to offer more </a:t>
            </a:r>
            <a:r>
              <a:rPr b="1" lang="en" sz="2000">
                <a:solidFill>
                  <a:schemeClr val="dk1"/>
                </a:solidFill>
                <a:latin typeface="Lato"/>
                <a:ea typeface="Lato"/>
                <a:cs typeface="Lato"/>
                <a:sym typeface="Lato"/>
              </a:rPr>
              <a:t>long-term</a:t>
            </a:r>
            <a:r>
              <a:rPr lang="en" sz="2000">
                <a:solidFill>
                  <a:schemeClr val="dk1"/>
                </a:solidFill>
                <a:latin typeface="Lato Light"/>
                <a:ea typeface="Lato Light"/>
                <a:cs typeface="Lato Light"/>
                <a:sym typeface="Lato Light"/>
              </a:rPr>
              <a:t> assistance. </a:t>
            </a:r>
            <a:endParaRPr sz="20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0" name="Shape 1340"/>
        <p:cNvGrpSpPr/>
        <p:nvPr/>
      </p:nvGrpSpPr>
      <p:grpSpPr>
        <a:xfrm>
          <a:off x="0" y="0"/>
          <a:ext cx="0" cy="0"/>
          <a:chOff x="0" y="0"/>
          <a:chExt cx="0" cy="0"/>
        </a:xfrm>
      </p:grpSpPr>
      <p:sp>
        <p:nvSpPr>
          <p:cNvPr id="1341" name="Google Shape;1341;p127"/>
          <p:cNvSpPr/>
          <p:nvPr/>
        </p:nvSpPr>
        <p:spPr>
          <a:xfrm>
            <a:off x="649500" y="2352000"/>
            <a:ext cx="7446900" cy="1999200"/>
          </a:xfrm>
          <a:prstGeom prst="corner">
            <a:avLst>
              <a:gd fmla="val 58037" name="adj1"/>
              <a:gd fmla="val 322975" name="adj2"/>
            </a:avLst>
          </a:prstGeom>
          <a:solidFill>
            <a:schemeClr val="lt1"/>
          </a:solidFill>
          <a:ln cap="flat" cmpd="sng" w="22625">
            <a:solidFill>
              <a:srgbClr val="000000"/>
            </a:solidFill>
            <a:prstDash val="solid"/>
            <a:round/>
            <a:headEnd len="sm" w="sm" type="none"/>
            <a:tailEnd len="sm" w="sm" type="none"/>
          </a:ln>
          <a:effectLst>
            <a:outerShdw rotWithShape="0" algn="bl" dir="7920000" dist="113126">
              <a:srgbClr val="000000"/>
            </a:outerShdw>
          </a:effectLst>
        </p:spPr>
        <p:txBody>
          <a:bodyPr anchorCtr="0" anchor="b" bIns="108575" lIns="108575" spcFirstLastPara="1" rIns="108575" wrap="square" tIns="108575">
            <a:noAutofit/>
          </a:bodyPr>
          <a:lstStyle/>
          <a:p>
            <a:pPr indent="0" lvl="0" marL="0" rtl="0" algn="l">
              <a:lnSpc>
                <a:spcPct val="90000"/>
              </a:lnSpc>
              <a:spcBef>
                <a:spcPts val="0"/>
              </a:spcBef>
              <a:spcAft>
                <a:spcPts val="0"/>
              </a:spcAft>
              <a:buNone/>
            </a:pPr>
            <a:r>
              <a:t/>
            </a:r>
            <a:endParaRPr sz="3325">
              <a:solidFill>
                <a:srgbClr val="434343"/>
              </a:solidFill>
              <a:latin typeface="Roboto"/>
              <a:ea typeface="Roboto"/>
              <a:cs typeface="Roboto"/>
              <a:sym typeface="Roboto"/>
            </a:endParaRPr>
          </a:p>
        </p:txBody>
      </p:sp>
      <p:sp>
        <p:nvSpPr>
          <p:cNvPr id="1342" name="Google Shape;1342;p127"/>
          <p:cNvSpPr txBox="1"/>
          <p:nvPr/>
        </p:nvSpPr>
        <p:spPr>
          <a:xfrm>
            <a:off x="666800" y="2414225"/>
            <a:ext cx="7710300" cy="1799700"/>
          </a:xfrm>
          <a:prstGeom prst="rect">
            <a:avLst/>
          </a:prstGeom>
          <a:noFill/>
          <a:ln>
            <a:noFill/>
          </a:ln>
        </p:spPr>
        <p:txBody>
          <a:bodyPr anchorCtr="0" anchor="ctr" bIns="54275" lIns="108575" spcFirstLastPara="1" rIns="108575" wrap="square" tIns="54275">
            <a:spAutoFit/>
          </a:bodyPr>
          <a:lstStyle/>
          <a:p>
            <a:pPr indent="0" lvl="0" marL="0" rtl="0" algn="l">
              <a:lnSpc>
                <a:spcPct val="115000"/>
              </a:lnSpc>
              <a:spcBef>
                <a:spcPts val="0"/>
              </a:spcBef>
              <a:spcAft>
                <a:spcPts val="0"/>
              </a:spcAft>
              <a:buNone/>
            </a:pPr>
            <a:r>
              <a:rPr b="1" lang="en" sz="5107">
                <a:latin typeface="Lato"/>
                <a:ea typeface="Lato"/>
                <a:cs typeface="Lato"/>
                <a:sym typeface="Lato"/>
              </a:rPr>
              <a:t>Tools for Connecting</a:t>
            </a:r>
            <a:endParaRPr b="1" sz="5107">
              <a:latin typeface="Lato"/>
              <a:ea typeface="Lato"/>
              <a:cs typeface="Lato"/>
              <a:sym typeface="Lato"/>
            </a:endParaRPr>
          </a:p>
          <a:p>
            <a:pPr indent="0" lvl="0" marL="0" rtl="0" algn="l">
              <a:lnSpc>
                <a:spcPct val="115000"/>
              </a:lnSpc>
              <a:spcBef>
                <a:spcPts val="0"/>
              </a:spcBef>
              <a:spcAft>
                <a:spcPts val="0"/>
              </a:spcAft>
              <a:buNone/>
            </a:pPr>
            <a:r>
              <a:rPr b="1" lang="en" sz="5107">
                <a:latin typeface="Lato"/>
                <a:ea typeface="Lato"/>
                <a:cs typeface="Lato"/>
                <a:sym typeface="Lato"/>
              </a:rPr>
              <a:t>Students to Resources</a:t>
            </a:r>
            <a:endParaRPr b="1" sz="5938">
              <a:latin typeface="Roboto"/>
              <a:ea typeface="Roboto"/>
              <a:cs typeface="Roboto"/>
              <a:sym typeface="Roboto"/>
            </a:endParaRPr>
          </a:p>
        </p:txBody>
      </p:sp>
      <p:sp>
        <p:nvSpPr>
          <p:cNvPr id="1343" name="Google Shape;1343;p127"/>
          <p:cNvSpPr txBox="1"/>
          <p:nvPr/>
        </p:nvSpPr>
        <p:spPr>
          <a:xfrm>
            <a:off x="649502" y="792291"/>
            <a:ext cx="691800" cy="426900"/>
          </a:xfrm>
          <a:prstGeom prst="rect">
            <a:avLst/>
          </a:prstGeom>
          <a:solidFill>
            <a:schemeClr val="lt1"/>
          </a:solidFill>
          <a:ln cap="flat" cmpd="sng" w="22625">
            <a:solidFill>
              <a:srgbClr val="000000"/>
            </a:solidFill>
            <a:prstDash val="solid"/>
            <a:round/>
            <a:headEnd len="sm" w="sm" type="none"/>
            <a:tailEnd len="sm" w="sm" type="none"/>
          </a:ln>
          <a:effectLst>
            <a:outerShdw rotWithShape="0" algn="bl" dir="7740000" dist="90501">
              <a:srgbClr val="000000"/>
            </a:outerShdw>
          </a:effectLst>
        </p:spPr>
        <p:txBody>
          <a:bodyPr anchorCtr="0" anchor="ctr" bIns="54275" lIns="108575" spcFirstLastPara="1" rIns="108575" wrap="square" tIns="54275">
            <a:noAutofit/>
          </a:bodyPr>
          <a:lstStyle/>
          <a:p>
            <a:pPr indent="0" lvl="0" marL="0" rtl="0" algn="l">
              <a:spcBef>
                <a:spcPts val="0"/>
              </a:spcBef>
              <a:spcAft>
                <a:spcPts val="0"/>
              </a:spcAft>
              <a:buNone/>
            </a:pPr>
            <a:r>
              <a:rPr lang="en" sz="2263">
                <a:latin typeface="Lato"/>
                <a:ea typeface="Lato"/>
                <a:cs typeface="Lato"/>
                <a:sym typeface="Lato"/>
              </a:rPr>
              <a:t>04</a:t>
            </a:r>
            <a:endParaRPr sz="2263">
              <a:solidFill>
                <a:srgbClr val="000000"/>
              </a:solidFill>
              <a:latin typeface="Lato"/>
              <a:ea typeface="Lato"/>
              <a:cs typeface="Lato"/>
              <a:sym typeface="Lato"/>
            </a:endParaRPr>
          </a:p>
        </p:txBody>
      </p:sp>
      <p:sp>
        <p:nvSpPr>
          <p:cNvPr id="1344" name="Google Shape;1344;p127"/>
          <p:cNvSpPr txBox="1"/>
          <p:nvPr/>
        </p:nvSpPr>
        <p:spPr>
          <a:xfrm>
            <a:off x="649488" y="1520300"/>
            <a:ext cx="4301400" cy="530700"/>
          </a:xfrm>
          <a:prstGeom prst="rect">
            <a:avLst/>
          </a:prstGeom>
          <a:solidFill>
            <a:schemeClr val="lt1"/>
          </a:solidFill>
          <a:ln cap="flat" cmpd="sng" w="19050">
            <a:solidFill>
              <a:srgbClr val="000000"/>
            </a:solidFill>
            <a:prstDash val="solid"/>
            <a:round/>
            <a:headEnd len="sm" w="sm" type="none"/>
            <a:tailEnd len="sm" w="sm" type="none"/>
          </a:ln>
          <a:effectLst>
            <a:outerShdw rotWithShape="0" algn="bl" dir="7740000" dist="76200">
              <a:srgbClr val="000000"/>
            </a:outerShdw>
          </a:effectLst>
        </p:spPr>
        <p:txBody>
          <a:bodyPr anchorCtr="0" anchor="ctr" bIns="45700" lIns="91425" spcFirstLastPara="1" rIns="91425" wrap="square" tIns="45700">
            <a:noAutofit/>
          </a:bodyPr>
          <a:lstStyle/>
          <a:p>
            <a:pPr indent="0" lvl="0" marL="0" rtl="0" algn="l">
              <a:spcBef>
                <a:spcPts val="0"/>
              </a:spcBef>
              <a:spcAft>
                <a:spcPts val="0"/>
              </a:spcAft>
              <a:buNone/>
            </a:pPr>
            <a:r>
              <a:rPr b="1" lang="en" sz="2250">
                <a:latin typeface="Lato"/>
                <a:ea typeface="Lato"/>
                <a:cs typeface="Lato"/>
                <a:sym typeface="Lato"/>
              </a:rPr>
              <a:t>Student Basic Needs Insecurity</a:t>
            </a:r>
            <a:endParaRPr b="1" sz="2250">
              <a:latin typeface="Lato"/>
              <a:ea typeface="Lato"/>
              <a:cs typeface="Lato"/>
              <a:sym typeface="Lato"/>
            </a:endParaRPr>
          </a:p>
        </p:txBody>
      </p:sp>
      <p:pic>
        <p:nvPicPr>
          <p:cNvPr id="1345" name="Google Shape;1345;p127" title="markings (41).png"/>
          <p:cNvPicPr preferRelativeResize="0"/>
          <p:nvPr/>
        </p:nvPicPr>
        <p:blipFill rotWithShape="1">
          <a:blip r:embed="rId3">
            <a:alphaModFix/>
          </a:blip>
          <a:srcRect b="-5956" l="5184" r="64177" t="60901"/>
          <a:stretch/>
        </p:blipFill>
        <p:spPr>
          <a:xfrm>
            <a:off x="7483975" y="-218425"/>
            <a:ext cx="1660025" cy="244092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sp>
        <p:nvSpPr>
          <p:cNvPr id="1350" name="Google Shape;1350;p128"/>
          <p:cNvSpPr txBox="1"/>
          <p:nvPr>
            <p:ph type="title"/>
          </p:nvPr>
        </p:nvSpPr>
        <p:spPr>
          <a:xfrm>
            <a:off x="342900" y="358075"/>
            <a:ext cx="3544800" cy="4111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a:latin typeface="Lato"/>
              <a:ea typeface="Lato"/>
              <a:cs typeface="Lato"/>
              <a:sym typeface="Lato"/>
            </a:endParaRPr>
          </a:p>
          <a:p>
            <a:pPr indent="0" lvl="0" marL="0" rtl="0" algn="l">
              <a:spcBef>
                <a:spcPts val="0"/>
              </a:spcBef>
              <a:spcAft>
                <a:spcPts val="0"/>
              </a:spcAft>
              <a:buNone/>
            </a:pPr>
            <a:r>
              <a:t/>
            </a:r>
            <a:endParaRPr b="1">
              <a:latin typeface="Lato"/>
              <a:ea typeface="Lato"/>
              <a:cs typeface="Lato"/>
              <a:sym typeface="Lato"/>
            </a:endParaRPr>
          </a:p>
        </p:txBody>
      </p:sp>
      <p:sp>
        <p:nvSpPr>
          <p:cNvPr id="1351" name="Google Shape;1351;p128"/>
          <p:cNvSpPr txBox="1"/>
          <p:nvPr/>
        </p:nvSpPr>
        <p:spPr>
          <a:xfrm>
            <a:off x="74800" y="457200"/>
            <a:ext cx="4448400" cy="4414200"/>
          </a:xfrm>
          <a:prstGeom prst="rect">
            <a:avLst/>
          </a:prstGeom>
          <a:no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431800" lvl="0" marL="457200" rtl="0" algn="l">
              <a:lnSpc>
                <a:spcPct val="115000"/>
              </a:lnSpc>
              <a:spcBef>
                <a:spcPts val="0"/>
              </a:spcBef>
              <a:spcAft>
                <a:spcPts val="0"/>
              </a:spcAft>
              <a:buClr>
                <a:schemeClr val="lt2"/>
              </a:buClr>
              <a:buSzPts val="3200"/>
              <a:buFont typeface="Lato"/>
              <a:buChar char="■"/>
            </a:pPr>
            <a:r>
              <a:rPr lang="en" sz="3200">
                <a:solidFill>
                  <a:schemeClr val="dk1"/>
                </a:solidFill>
                <a:latin typeface="Lato"/>
                <a:ea typeface="Lato"/>
                <a:cs typeface="Lato"/>
                <a:sym typeface="Lato"/>
              </a:rPr>
              <a:t>https://kystudentsuccess.org/basicneeds/</a:t>
            </a:r>
            <a:endParaRPr sz="3200">
              <a:solidFill>
                <a:schemeClr val="dk1"/>
              </a:solidFill>
              <a:latin typeface="Lato"/>
              <a:ea typeface="Lato"/>
              <a:cs typeface="Lato"/>
              <a:sym typeface="Lato"/>
            </a:endParaRPr>
          </a:p>
          <a:p>
            <a:pPr indent="-436454" lvl="0" marL="457200" rtl="0" algn="l">
              <a:lnSpc>
                <a:spcPct val="115000"/>
              </a:lnSpc>
              <a:spcBef>
                <a:spcPts val="0"/>
              </a:spcBef>
              <a:spcAft>
                <a:spcPts val="0"/>
              </a:spcAft>
              <a:buClr>
                <a:schemeClr val="lt2"/>
              </a:buClr>
              <a:buSzPts val="3273"/>
              <a:buFont typeface="Lato"/>
              <a:buChar char="■"/>
            </a:pPr>
            <a:r>
              <a:rPr lang="en" sz="3273">
                <a:solidFill>
                  <a:schemeClr val="dk1"/>
                </a:solidFill>
                <a:latin typeface="Lato"/>
                <a:ea typeface="Lato"/>
                <a:cs typeface="Lato"/>
                <a:sym typeface="Lato"/>
              </a:rPr>
              <a:t>Basic Needs staff</a:t>
            </a:r>
            <a:endParaRPr sz="3273">
              <a:solidFill>
                <a:schemeClr val="dk1"/>
              </a:solidFill>
              <a:latin typeface="Lato"/>
              <a:ea typeface="Lato"/>
              <a:cs typeface="Lato"/>
              <a:sym typeface="Lato"/>
            </a:endParaRPr>
          </a:p>
          <a:p>
            <a:pPr indent="-436454" lvl="0" marL="457200" rtl="0" algn="l">
              <a:lnSpc>
                <a:spcPct val="115000"/>
              </a:lnSpc>
              <a:spcBef>
                <a:spcPts val="0"/>
              </a:spcBef>
              <a:spcAft>
                <a:spcPts val="0"/>
              </a:spcAft>
              <a:buClr>
                <a:schemeClr val="lt2"/>
              </a:buClr>
              <a:buSzPts val="3273"/>
              <a:buFont typeface="Lato"/>
              <a:buChar char="■"/>
            </a:pPr>
            <a:r>
              <a:rPr lang="en" sz="3273">
                <a:solidFill>
                  <a:schemeClr val="dk1"/>
                </a:solidFill>
                <a:latin typeface="Lato"/>
                <a:ea typeface="Lato"/>
                <a:cs typeface="Lato"/>
                <a:sym typeface="Lato"/>
              </a:rPr>
              <a:t>Awareness-</a:t>
            </a:r>
            <a:endParaRPr sz="3273">
              <a:solidFill>
                <a:schemeClr val="dk1"/>
              </a:solidFill>
              <a:latin typeface="Lato"/>
              <a:ea typeface="Lato"/>
              <a:cs typeface="Lato"/>
              <a:sym typeface="Lato"/>
            </a:endParaRPr>
          </a:p>
          <a:p>
            <a:pPr indent="0" lvl="0" marL="457200" rtl="0" algn="l">
              <a:lnSpc>
                <a:spcPct val="115000"/>
              </a:lnSpc>
              <a:spcBef>
                <a:spcPts val="0"/>
              </a:spcBef>
              <a:spcAft>
                <a:spcPts val="0"/>
              </a:spcAft>
              <a:buNone/>
            </a:pPr>
            <a:r>
              <a:rPr lang="en" sz="3273">
                <a:solidFill>
                  <a:schemeClr val="dk1"/>
                </a:solidFill>
                <a:latin typeface="Lato"/>
                <a:ea typeface="Lato"/>
                <a:cs typeface="Lato"/>
                <a:sym typeface="Lato"/>
              </a:rPr>
              <a:t>building tools</a:t>
            </a:r>
            <a:endParaRPr sz="32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p:txBody>
      </p:sp>
      <p:sp>
        <p:nvSpPr>
          <p:cNvPr id="1352" name="Google Shape;1352;p128"/>
          <p:cNvSpPr/>
          <p:nvPr/>
        </p:nvSpPr>
        <p:spPr>
          <a:xfrm>
            <a:off x="4662825" y="358075"/>
            <a:ext cx="3714300" cy="4285200"/>
          </a:xfrm>
          <a:prstGeom prst="rect">
            <a:avLst/>
          </a:prstGeom>
          <a:solidFill>
            <a:schemeClr val="dk1"/>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solidFill>
                <a:srgbClr val="002517"/>
              </a:solidFill>
              <a:latin typeface="Arial"/>
              <a:ea typeface="Arial"/>
              <a:cs typeface="Arial"/>
              <a:sym typeface="Arial"/>
            </a:endParaRPr>
          </a:p>
        </p:txBody>
      </p:sp>
      <p:pic>
        <p:nvPicPr>
          <p:cNvPr id="1353" name="Google Shape;1353;p128" title="markings (38).png"/>
          <p:cNvPicPr preferRelativeResize="0"/>
          <p:nvPr/>
        </p:nvPicPr>
        <p:blipFill rotWithShape="1">
          <a:blip r:embed="rId3">
            <a:alphaModFix/>
          </a:blip>
          <a:srcRect b="2386" l="11008" r="9909" t="4051"/>
          <a:stretch/>
        </p:blipFill>
        <p:spPr>
          <a:xfrm>
            <a:off x="4523200" y="585937"/>
            <a:ext cx="3621899" cy="4285375"/>
          </a:xfrm>
          <a:prstGeom prst="rect">
            <a:avLst/>
          </a:prstGeom>
          <a:noFill/>
          <a:ln>
            <a:noFill/>
          </a:ln>
        </p:spPr>
      </p:pic>
      <p:sp>
        <p:nvSpPr>
          <p:cNvPr id="1354" name="Google Shape;1354;p128"/>
          <p:cNvSpPr/>
          <p:nvPr/>
        </p:nvSpPr>
        <p:spPr>
          <a:xfrm>
            <a:off x="4650120"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55" name="Google Shape;1355;p128"/>
          <p:cNvSpPr/>
          <p:nvPr/>
        </p:nvSpPr>
        <p:spPr>
          <a:xfrm>
            <a:off x="4821410"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56" name="Google Shape;1356;p128"/>
          <p:cNvSpPr/>
          <p:nvPr/>
        </p:nvSpPr>
        <p:spPr>
          <a:xfrm>
            <a:off x="4992699"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57" name="Google Shape;1357;p128"/>
          <p:cNvSpPr/>
          <p:nvPr/>
        </p:nvSpPr>
        <p:spPr>
          <a:xfrm>
            <a:off x="5163989"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58" name="Google Shape;1358;p128"/>
          <p:cNvSpPr/>
          <p:nvPr/>
        </p:nvSpPr>
        <p:spPr>
          <a:xfrm>
            <a:off x="5335278" y="430173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59" name="Google Shape;1359;p128"/>
          <p:cNvSpPr/>
          <p:nvPr/>
        </p:nvSpPr>
        <p:spPr>
          <a:xfrm>
            <a:off x="4650120"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0" name="Google Shape;1360;p128"/>
          <p:cNvSpPr/>
          <p:nvPr/>
        </p:nvSpPr>
        <p:spPr>
          <a:xfrm>
            <a:off x="4821410"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1" name="Google Shape;1361;p128"/>
          <p:cNvSpPr/>
          <p:nvPr/>
        </p:nvSpPr>
        <p:spPr>
          <a:xfrm>
            <a:off x="4992699"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2" name="Google Shape;1362;p128"/>
          <p:cNvSpPr/>
          <p:nvPr/>
        </p:nvSpPr>
        <p:spPr>
          <a:xfrm>
            <a:off x="5163989"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3" name="Google Shape;1363;p128"/>
          <p:cNvSpPr/>
          <p:nvPr/>
        </p:nvSpPr>
        <p:spPr>
          <a:xfrm>
            <a:off x="5335278" y="444493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4" name="Google Shape;1364;p128"/>
          <p:cNvSpPr/>
          <p:nvPr/>
        </p:nvSpPr>
        <p:spPr>
          <a:xfrm>
            <a:off x="4650120"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5" name="Google Shape;1365;p128"/>
          <p:cNvSpPr/>
          <p:nvPr/>
        </p:nvSpPr>
        <p:spPr>
          <a:xfrm>
            <a:off x="4821410"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6" name="Google Shape;1366;p128"/>
          <p:cNvSpPr/>
          <p:nvPr/>
        </p:nvSpPr>
        <p:spPr>
          <a:xfrm>
            <a:off x="4992699"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7" name="Google Shape;1367;p128"/>
          <p:cNvSpPr/>
          <p:nvPr/>
        </p:nvSpPr>
        <p:spPr>
          <a:xfrm>
            <a:off x="5163989"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8" name="Google Shape;1368;p128"/>
          <p:cNvSpPr/>
          <p:nvPr/>
        </p:nvSpPr>
        <p:spPr>
          <a:xfrm>
            <a:off x="5335278" y="4584895"/>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69" name="Google Shape;1369;p128"/>
          <p:cNvSpPr/>
          <p:nvPr/>
        </p:nvSpPr>
        <p:spPr>
          <a:xfrm>
            <a:off x="4650120"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0" name="Google Shape;1370;p128"/>
          <p:cNvSpPr/>
          <p:nvPr/>
        </p:nvSpPr>
        <p:spPr>
          <a:xfrm>
            <a:off x="4821410"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1" name="Google Shape;1371;p128"/>
          <p:cNvSpPr/>
          <p:nvPr/>
        </p:nvSpPr>
        <p:spPr>
          <a:xfrm>
            <a:off x="4992699"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2" name="Google Shape;1372;p128"/>
          <p:cNvSpPr/>
          <p:nvPr/>
        </p:nvSpPr>
        <p:spPr>
          <a:xfrm>
            <a:off x="5163989"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3" name="Google Shape;1373;p128"/>
          <p:cNvSpPr/>
          <p:nvPr/>
        </p:nvSpPr>
        <p:spPr>
          <a:xfrm>
            <a:off x="5335278" y="4728092"/>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4" name="Google Shape;1374;p128"/>
          <p:cNvSpPr/>
          <p:nvPr/>
        </p:nvSpPr>
        <p:spPr>
          <a:xfrm>
            <a:off x="4650120"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5" name="Google Shape;1375;p128"/>
          <p:cNvSpPr/>
          <p:nvPr/>
        </p:nvSpPr>
        <p:spPr>
          <a:xfrm>
            <a:off x="4821410"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6" name="Google Shape;1376;p128"/>
          <p:cNvSpPr/>
          <p:nvPr/>
        </p:nvSpPr>
        <p:spPr>
          <a:xfrm>
            <a:off x="4992699"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7" name="Google Shape;1377;p128"/>
          <p:cNvSpPr/>
          <p:nvPr/>
        </p:nvSpPr>
        <p:spPr>
          <a:xfrm>
            <a:off x="5163989"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sp>
        <p:nvSpPr>
          <p:cNvPr id="1378" name="Google Shape;1378;p128"/>
          <p:cNvSpPr/>
          <p:nvPr/>
        </p:nvSpPr>
        <p:spPr>
          <a:xfrm>
            <a:off x="5335278" y="4871290"/>
            <a:ext cx="57000" cy="57000"/>
          </a:xfrm>
          <a:prstGeom prst="ellipse">
            <a:avLst/>
          </a:prstGeom>
          <a:solidFill>
            <a:schemeClr val="lt2"/>
          </a:solidFill>
          <a:ln>
            <a:noFill/>
          </a:ln>
        </p:spPr>
        <p:txBody>
          <a:bodyPr anchorCtr="0" anchor="ctr" bIns="122500" lIns="122500" spcFirstLastPara="1" rIns="122500" wrap="square" tIns="122500">
            <a:noAutofit/>
          </a:bodyPr>
          <a:lstStyle/>
          <a:p>
            <a:pPr indent="0" lvl="0" marL="0" rtl="0" algn="ctr">
              <a:spcBef>
                <a:spcPts val="0"/>
              </a:spcBef>
              <a:spcAft>
                <a:spcPts val="0"/>
              </a:spcAft>
              <a:buNone/>
            </a:pPr>
            <a:r>
              <a:t/>
            </a:r>
            <a:endParaRPr sz="1876"/>
          </a:p>
        </p:txBody>
      </p:sp>
      <p:pic>
        <p:nvPicPr>
          <p:cNvPr id="1379" name="Google Shape;1379;p128" title="markings (29).png"/>
          <p:cNvPicPr preferRelativeResize="0"/>
          <p:nvPr/>
        </p:nvPicPr>
        <p:blipFill>
          <a:blip r:embed="rId4">
            <a:alphaModFix/>
          </a:blip>
          <a:stretch>
            <a:fillRect/>
          </a:stretch>
        </p:blipFill>
        <p:spPr>
          <a:xfrm>
            <a:off x="7709175" y="126075"/>
            <a:ext cx="1091926" cy="1091926"/>
          </a:xfrm>
          <a:prstGeom prst="rect">
            <a:avLst/>
          </a:prstGeom>
          <a:noFill/>
          <a:ln>
            <a:noFill/>
          </a:ln>
        </p:spPr>
      </p:pic>
      <p:sp>
        <p:nvSpPr>
          <p:cNvPr id="1380" name="Google Shape;1380;p128"/>
          <p:cNvSpPr txBox="1"/>
          <p:nvPr/>
        </p:nvSpPr>
        <p:spPr>
          <a:xfrm>
            <a:off x="4626675" y="126075"/>
            <a:ext cx="3786600" cy="22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700">
                <a:solidFill>
                  <a:schemeClr val="dk1"/>
                </a:solidFill>
                <a:latin typeface="Lato Light"/>
                <a:ea typeface="Lato Light"/>
                <a:cs typeface="Lato Light"/>
                <a:sym typeface="Lato Light"/>
              </a:rPr>
              <a:t>Photo by Allison Shelley/Complete College Photo Library</a:t>
            </a:r>
            <a:endParaRPr sz="7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13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4" name="Shape 1384"/>
        <p:cNvGrpSpPr/>
        <p:nvPr/>
      </p:nvGrpSpPr>
      <p:grpSpPr>
        <a:xfrm>
          <a:off x="0" y="0"/>
          <a:ext cx="0" cy="0"/>
          <a:chOff x="0" y="0"/>
          <a:chExt cx="0" cy="0"/>
        </a:xfrm>
      </p:grpSpPr>
      <p:grpSp>
        <p:nvGrpSpPr>
          <p:cNvPr id="1385" name="Google Shape;1385;p129"/>
          <p:cNvGrpSpPr/>
          <p:nvPr/>
        </p:nvGrpSpPr>
        <p:grpSpPr>
          <a:xfrm>
            <a:off x="457170" y="153015"/>
            <a:ext cx="4775782" cy="542281"/>
            <a:chOff x="3162300" y="2354724"/>
            <a:chExt cx="2819400" cy="369426"/>
          </a:xfrm>
        </p:grpSpPr>
        <p:sp>
          <p:nvSpPr>
            <p:cNvPr id="1386" name="Google Shape;1386;p129"/>
            <p:cNvSpPr/>
            <p:nvPr/>
          </p:nvSpPr>
          <p:spPr>
            <a:xfrm>
              <a:off x="3162300" y="2354724"/>
              <a:ext cx="2819400" cy="3693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387" name="Google Shape;1387;p129"/>
            <p:cNvCxnSpPr/>
            <p:nvPr/>
          </p:nvCxnSpPr>
          <p:spPr>
            <a:xfrm rot="10800000">
              <a:off x="4853818" y="2390574"/>
              <a:ext cx="0" cy="297600"/>
            </a:xfrm>
            <a:prstGeom prst="straightConnector1">
              <a:avLst/>
            </a:prstGeom>
            <a:noFill/>
            <a:ln cap="flat" cmpd="sng" w="13975">
              <a:solidFill>
                <a:srgbClr val="4F4F4F"/>
              </a:solidFill>
              <a:prstDash val="solid"/>
              <a:round/>
              <a:headEnd len="med" w="med" type="none"/>
              <a:tailEnd len="med" w="med" type="none"/>
            </a:ln>
          </p:spPr>
        </p:cxnSp>
        <p:sp>
          <p:nvSpPr>
            <p:cNvPr id="1388" name="Google Shape;1388;p129"/>
            <p:cNvSpPr/>
            <p:nvPr/>
          </p:nvSpPr>
          <p:spPr>
            <a:xfrm>
              <a:off x="5708248" y="2450123"/>
              <a:ext cx="141900" cy="1419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389" name="Google Shape;1389;p129"/>
            <p:cNvCxnSpPr/>
            <p:nvPr/>
          </p:nvCxnSpPr>
          <p:spPr>
            <a:xfrm>
              <a:off x="5827815" y="2570405"/>
              <a:ext cx="58200" cy="58200"/>
            </a:xfrm>
            <a:prstGeom prst="straightConnector1">
              <a:avLst/>
            </a:prstGeom>
            <a:noFill/>
            <a:ln cap="flat" cmpd="sng" w="41975">
              <a:solidFill>
                <a:srgbClr val="4F4F4F"/>
              </a:solidFill>
              <a:prstDash val="solid"/>
              <a:round/>
              <a:headEnd len="med" w="med" type="none"/>
              <a:tailEnd len="med" w="med" type="none"/>
            </a:ln>
          </p:spPr>
        </p:cxnSp>
        <p:sp>
          <p:nvSpPr>
            <p:cNvPr id="1390" name="Google Shape;1390;p129"/>
            <p:cNvSpPr txBox="1"/>
            <p:nvPr/>
          </p:nvSpPr>
          <p:spPr>
            <a:xfrm>
              <a:off x="3319323" y="2354850"/>
              <a:ext cx="1756200" cy="369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lang="en" sz="2642">
                  <a:solidFill>
                    <a:schemeClr val="dk1"/>
                  </a:solidFill>
                  <a:latin typeface="Lato"/>
                  <a:ea typeface="Lato"/>
                  <a:cs typeface="Lato"/>
                  <a:sym typeface="Lato"/>
                </a:rPr>
                <a:t>KYSSC Webpage</a:t>
              </a:r>
              <a:endParaRPr b="1" sz="2642">
                <a:solidFill>
                  <a:schemeClr val="dk2"/>
                </a:solidFill>
                <a:latin typeface="Lato"/>
                <a:ea typeface="Lato"/>
                <a:cs typeface="Lato"/>
                <a:sym typeface="Lato"/>
              </a:endParaRPr>
            </a:p>
          </p:txBody>
        </p:sp>
      </p:grpSp>
      <p:pic>
        <p:nvPicPr>
          <p:cNvPr id="1391" name="Google Shape;1391;p129" title="pointer frame (4).png"/>
          <p:cNvPicPr preferRelativeResize="0"/>
          <p:nvPr/>
        </p:nvPicPr>
        <p:blipFill rotWithShape="1">
          <a:blip r:embed="rId3">
            <a:alphaModFix/>
          </a:blip>
          <a:srcRect b="0" l="0" r="26852" t="0"/>
          <a:stretch/>
        </p:blipFill>
        <p:spPr>
          <a:xfrm>
            <a:off x="265250" y="695300"/>
            <a:ext cx="5159624" cy="4232900"/>
          </a:xfrm>
          <a:prstGeom prst="rect">
            <a:avLst/>
          </a:prstGeom>
          <a:noFill/>
          <a:ln>
            <a:noFill/>
          </a:ln>
        </p:spPr>
      </p:pic>
      <p:sp>
        <p:nvSpPr>
          <p:cNvPr id="1392" name="Google Shape;1392;p129"/>
          <p:cNvSpPr txBox="1"/>
          <p:nvPr/>
        </p:nvSpPr>
        <p:spPr>
          <a:xfrm>
            <a:off x="5339125" y="871050"/>
            <a:ext cx="3676500" cy="3881400"/>
          </a:xfrm>
          <a:prstGeom prst="rect">
            <a:avLst/>
          </a:prstGeom>
          <a:noFill/>
          <a:ln>
            <a:noFill/>
          </a:ln>
        </p:spPr>
        <p:txBody>
          <a:bodyPr anchorCtr="0" anchor="t" bIns="0" lIns="0" spcFirstLastPara="1" rIns="0" wrap="square" tIns="0">
            <a:noAutofit/>
          </a:bodyPr>
          <a:lstStyle/>
          <a:p>
            <a:pPr indent="-264160" lvl="0" marL="365760" rtl="0" algn="l">
              <a:lnSpc>
                <a:spcPct val="115000"/>
              </a:lnSpc>
              <a:spcBef>
                <a:spcPts val="0"/>
              </a:spcBef>
              <a:spcAft>
                <a:spcPts val="0"/>
              </a:spcAft>
              <a:buClr>
                <a:schemeClr val="lt2"/>
              </a:buClr>
              <a:buSzPts val="2000"/>
              <a:buFont typeface="Lato"/>
              <a:buChar char="◼"/>
            </a:pPr>
            <a:r>
              <a:rPr b="1" lang="en" sz="2000">
                <a:solidFill>
                  <a:schemeClr val="dk1"/>
                </a:solidFill>
                <a:latin typeface="Lato"/>
                <a:ea typeface="Lato"/>
                <a:cs typeface="Lato"/>
                <a:sym typeface="Lato"/>
              </a:rPr>
              <a:t>https://kystudentsuccess.org/basicneeds/</a:t>
            </a:r>
            <a:r>
              <a:rPr b="1" lang="en" sz="2000">
                <a:solidFill>
                  <a:schemeClr val="dk1"/>
                </a:solidFill>
                <a:latin typeface="Lato"/>
                <a:ea typeface="Lato"/>
                <a:cs typeface="Lato"/>
                <a:sym typeface="Lato"/>
              </a:rPr>
              <a:t>​</a:t>
            </a:r>
            <a:endParaRPr b="1" sz="2000">
              <a:solidFill>
                <a:schemeClr val="dk1"/>
              </a:solidFill>
              <a:latin typeface="Lato"/>
              <a:ea typeface="Lato"/>
              <a:cs typeface="Lato"/>
              <a:sym typeface="Lato"/>
            </a:endParaRPr>
          </a:p>
          <a:p>
            <a:pPr indent="0" lvl="0" marL="365760" rtl="0" algn="l">
              <a:lnSpc>
                <a:spcPct val="20000"/>
              </a:lnSpc>
              <a:spcBef>
                <a:spcPts val="0"/>
              </a:spcBef>
              <a:spcAft>
                <a:spcPts val="0"/>
              </a:spcAft>
              <a:buNone/>
            </a:pPr>
            <a:r>
              <a:t/>
            </a:r>
            <a:endParaRPr b="1" sz="2000">
              <a:solidFill>
                <a:schemeClr val="dk1"/>
              </a:solidFill>
              <a:latin typeface="Lato"/>
              <a:ea typeface="Lato"/>
              <a:cs typeface="Lato"/>
              <a:sym typeface="Lato"/>
            </a:endParaRPr>
          </a:p>
          <a:p>
            <a:pPr indent="-264160" lvl="0" marL="365760" rtl="0" algn="l">
              <a:lnSpc>
                <a:spcPct val="115000"/>
              </a:lnSpc>
              <a:spcBef>
                <a:spcPts val="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A </a:t>
            </a:r>
            <a:r>
              <a:rPr b="1" lang="en" sz="2000">
                <a:solidFill>
                  <a:schemeClr val="dk1"/>
                </a:solidFill>
                <a:latin typeface="Lato"/>
                <a:ea typeface="Lato"/>
                <a:cs typeface="Lato"/>
                <a:sym typeface="Lato"/>
              </a:rPr>
              <a:t>centralized place</a:t>
            </a:r>
            <a:r>
              <a:rPr lang="en" sz="2000">
                <a:solidFill>
                  <a:schemeClr val="dk1"/>
                </a:solidFill>
                <a:latin typeface="Lato Light"/>
                <a:ea typeface="Lato Light"/>
                <a:cs typeface="Lato Light"/>
                <a:sym typeface="Lato Light"/>
              </a:rPr>
              <a:t> for information about:​</a:t>
            </a:r>
            <a:endParaRPr sz="2000">
              <a:solidFill>
                <a:schemeClr val="dk1"/>
              </a:solidFill>
              <a:latin typeface="Lato Light"/>
              <a:ea typeface="Lato Light"/>
              <a:cs typeface="Lato Light"/>
              <a:sym typeface="Lato Light"/>
            </a:endParaRPr>
          </a:p>
          <a:p>
            <a:pPr indent="0" lvl="0" marL="365760" rtl="0" algn="l">
              <a:lnSpc>
                <a:spcPct val="40000"/>
              </a:lnSpc>
              <a:spcBef>
                <a:spcPts val="0"/>
              </a:spcBef>
              <a:spcAft>
                <a:spcPts val="0"/>
              </a:spcAft>
              <a:buNone/>
            </a:pPr>
            <a:r>
              <a:t/>
            </a:r>
            <a:endParaRPr sz="2000">
              <a:solidFill>
                <a:schemeClr val="dk1"/>
              </a:solidFill>
              <a:latin typeface="Lato Light"/>
              <a:ea typeface="Lato Light"/>
              <a:cs typeface="Lato Light"/>
              <a:sym typeface="Lato Light"/>
            </a:endParaRPr>
          </a:p>
          <a:p>
            <a:pPr indent="-355600" lvl="1" marL="914400" rtl="0" algn="l">
              <a:lnSpc>
                <a:spcPct val="100000"/>
              </a:lnSpc>
              <a:spcBef>
                <a:spcPts val="0"/>
              </a:spcBef>
              <a:spcAft>
                <a:spcPts val="0"/>
              </a:spcAft>
              <a:buSzPts val="2000"/>
              <a:buFont typeface="Lato Light"/>
              <a:buChar char="○"/>
            </a:pPr>
            <a:r>
              <a:rPr b="1" lang="en" sz="2000">
                <a:solidFill>
                  <a:schemeClr val="dk1"/>
                </a:solidFill>
                <a:latin typeface="Lato"/>
                <a:ea typeface="Lato"/>
                <a:cs typeface="Lato"/>
                <a:sym typeface="Lato"/>
              </a:rPr>
              <a:t>Student experiences</a:t>
            </a:r>
            <a:r>
              <a:rPr lang="en" sz="2000">
                <a:solidFill>
                  <a:schemeClr val="dk1"/>
                </a:solidFill>
                <a:latin typeface="Lato Light"/>
                <a:ea typeface="Lato Light"/>
                <a:cs typeface="Lato Light"/>
                <a:sym typeface="Lato Light"/>
              </a:rPr>
              <a:t> with basic needs insecurity​</a:t>
            </a:r>
            <a:endParaRPr sz="2000">
              <a:solidFill>
                <a:schemeClr val="dk1"/>
              </a:solidFill>
              <a:latin typeface="Lato Light"/>
              <a:ea typeface="Lato Light"/>
              <a:cs typeface="Lato Light"/>
              <a:sym typeface="Lato Light"/>
            </a:endParaRPr>
          </a:p>
          <a:p>
            <a:pPr indent="0" lvl="0" marL="914400" rtl="0" algn="l">
              <a:lnSpc>
                <a:spcPct val="30000"/>
              </a:lnSpc>
              <a:spcBef>
                <a:spcPts val="0"/>
              </a:spcBef>
              <a:spcAft>
                <a:spcPts val="0"/>
              </a:spcAft>
              <a:buNone/>
            </a:pPr>
            <a:r>
              <a:t/>
            </a:r>
            <a:endParaRPr sz="2000">
              <a:solidFill>
                <a:schemeClr val="dk1"/>
              </a:solidFill>
              <a:latin typeface="Lato Light"/>
              <a:ea typeface="Lato Light"/>
              <a:cs typeface="Lato Light"/>
              <a:sym typeface="Lato Light"/>
            </a:endParaRPr>
          </a:p>
          <a:p>
            <a:pPr indent="-355600" lvl="1" marL="914400" rtl="0" algn="l">
              <a:lnSpc>
                <a:spcPct val="100000"/>
              </a:lnSpc>
              <a:spcBef>
                <a:spcPts val="0"/>
              </a:spcBef>
              <a:spcAft>
                <a:spcPts val="0"/>
              </a:spcAft>
              <a:buSzPts val="2000"/>
              <a:buFont typeface="Lato Light"/>
              <a:buChar char="○"/>
            </a:pPr>
            <a:r>
              <a:rPr lang="en" sz="2000">
                <a:solidFill>
                  <a:schemeClr val="dk1"/>
                </a:solidFill>
                <a:latin typeface="Lato Light"/>
                <a:ea typeface="Lato Light"/>
                <a:cs typeface="Lato Light"/>
                <a:sym typeface="Lato Light"/>
              </a:rPr>
              <a:t>Campus and community </a:t>
            </a:r>
            <a:r>
              <a:rPr b="1" lang="en" sz="2000">
                <a:solidFill>
                  <a:schemeClr val="dk1"/>
                </a:solidFill>
                <a:latin typeface="Lato"/>
                <a:ea typeface="Lato"/>
                <a:cs typeface="Lato"/>
                <a:sym typeface="Lato"/>
              </a:rPr>
              <a:t>resources​</a:t>
            </a:r>
            <a:endParaRPr b="1" sz="2000">
              <a:solidFill>
                <a:schemeClr val="dk1"/>
              </a:solidFill>
              <a:latin typeface="Lato"/>
              <a:ea typeface="Lato"/>
              <a:cs typeface="Lato"/>
              <a:sym typeface="Lato"/>
            </a:endParaRPr>
          </a:p>
          <a:p>
            <a:pPr indent="0" lvl="0" marL="914400" rtl="0" algn="l">
              <a:lnSpc>
                <a:spcPct val="30000"/>
              </a:lnSpc>
              <a:spcBef>
                <a:spcPts val="0"/>
              </a:spcBef>
              <a:spcAft>
                <a:spcPts val="0"/>
              </a:spcAft>
              <a:buNone/>
            </a:pPr>
            <a:r>
              <a:t/>
            </a:r>
            <a:endParaRPr sz="2000">
              <a:solidFill>
                <a:schemeClr val="dk1"/>
              </a:solidFill>
              <a:latin typeface="Lato Light"/>
              <a:ea typeface="Lato Light"/>
              <a:cs typeface="Lato Light"/>
              <a:sym typeface="Lato Light"/>
            </a:endParaRPr>
          </a:p>
          <a:p>
            <a:pPr indent="-355600" lvl="1" marL="914400" rtl="0" algn="l">
              <a:lnSpc>
                <a:spcPct val="100000"/>
              </a:lnSpc>
              <a:spcBef>
                <a:spcPts val="0"/>
              </a:spcBef>
              <a:spcAft>
                <a:spcPts val="0"/>
              </a:spcAft>
              <a:buSzPts val="2000"/>
              <a:buFont typeface="Lato Light"/>
              <a:buChar char="○"/>
            </a:pPr>
            <a:r>
              <a:rPr b="1" lang="en" sz="2000">
                <a:solidFill>
                  <a:schemeClr val="dk1"/>
                </a:solidFill>
                <a:latin typeface="Lato"/>
                <a:ea typeface="Lato"/>
                <a:cs typeface="Lato"/>
                <a:sym typeface="Lato"/>
              </a:rPr>
              <a:t>Contact info</a:t>
            </a:r>
            <a:r>
              <a:rPr lang="en" sz="2000">
                <a:solidFill>
                  <a:schemeClr val="dk1"/>
                </a:solidFill>
                <a:latin typeface="Lato Light"/>
                <a:ea typeface="Lato Light"/>
                <a:cs typeface="Lato Light"/>
                <a:sym typeface="Lato Light"/>
              </a:rPr>
              <a:t> for basic needs staff</a:t>
            </a:r>
            <a:endParaRPr sz="2000">
              <a:solidFill>
                <a:schemeClr val="dk1"/>
              </a:solidFill>
              <a:latin typeface="Lato Light"/>
              <a:ea typeface="Lato Light"/>
              <a:cs typeface="Lato Light"/>
              <a:sym typeface="Lato Light"/>
            </a:endParaRPr>
          </a:p>
          <a:p>
            <a:pPr indent="0" lvl="0" marL="365760" rtl="0" algn="l">
              <a:lnSpc>
                <a:spcPct val="100000"/>
              </a:lnSpc>
              <a:spcBef>
                <a:spcPts val="1000"/>
              </a:spcBef>
              <a:spcAft>
                <a:spcPts val="0"/>
              </a:spcAft>
              <a:buNone/>
            </a:pPr>
            <a:r>
              <a:t/>
            </a:r>
            <a:endParaRPr sz="20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grpSp>
        <p:nvGrpSpPr>
          <p:cNvPr id="1397" name="Google Shape;1397;p130"/>
          <p:cNvGrpSpPr/>
          <p:nvPr/>
        </p:nvGrpSpPr>
        <p:grpSpPr>
          <a:xfrm>
            <a:off x="457277" y="153109"/>
            <a:ext cx="4910549" cy="542287"/>
            <a:chOff x="3162300" y="2354724"/>
            <a:chExt cx="2819400" cy="369430"/>
          </a:xfrm>
        </p:grpSpPr>
        <p:sp>
          <p:nvSpPr>
            <p:cNvPr id="1398" name="Google Shape;1398;p130"/>
            <p:cNvSpPr/>
            <p:nvPr/>
          </p:nvSpPr>
          <p:spPr>
            <a:xfrm>
              <a:off x="3162300" y="2354724"/>
              <a:ext cx="2819400" cy="3693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399" name="Google Shape;1399;p130"/>
            <p:cNvCxnSpPr/>
            <p:nvPr/>
          </p:nvCxnSpPr>
          <p:spPr>
            <a:xfrm rot="10800000">
              <a:off x="4769446" y="2390574"/>
              <a:ext cx="0" cy="297600"/>
            </a:xfrm>
            <a:prstGeom prst="straightConnector1">
              <a:avLst/>
            </a:prstGeom>
            <a:noFill/>
            <a:ln cap="flat" cmpd="sng" w="13975">
              <a:solidFill>
                <a:srgbClr val="4F4F4F"/>
              </a:solidFill>
              <a:prstDash val="solid"/>
              <a:round/>
              <a:headEnd len="med" w="med" type="none"/>
              <a:tailEnd len="med" w="med" type="none"/>
            </a:ln>
          </p:spPr>
        </p:cxnSp>
        <p:sp>
          <p:nvSpPr>
            <p:cNvPr id="1400" name="Google Shape;1400;p130"/>
            <p:cNvSpPr/>
            <p:nvPr/>
          </p:nvSpPr>
          <p:spPr>
            <a:xfrm>
              <a:off x="5708248" y="2450123"/>
              <a:ext cx="141900" cy="1419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01" name="Google Shape;1401;p130"/>
            <p:cNvCxnSpPr/>
            <p:nvPr/>
          </p:nvCxnSpPr>
          <p:spPr>
            <a:xfrm>
              <a:off x="5827815" y="2570405"/>
              <a:ext cx="58200" cy="58200"/>
            </a:xfrm>
            <a:prstGeom prst="straightConnector1">
              <a:avLst/>
            </a:prstGeom>
            <a:noFill/>
            <a:ln cap="flat" cmpd="sng" w="41975">
              <a:solidFill>
                <a:srgbClr val="4F4F4F"/>
              </a:solidFill>
              <a:prstDash val="solid"/>
              <a:round/>
              <a:headEnd len="med" w="med" type="none"/>
              <a:tailEnd len="med" w="med" type="none"/>
            </a:ln>
          </p:spPr>
        </p:cxnSp>
        <p:sp>
          <p:nvSpPr>
            <p:cNvPr id="1402" name="Google Shape;1402;p130"/>
            <p:cNvSpPr txBox="1"/>
            <p:nvPr/>
          </p:nvSpPr>
          <p:spPr>
            <a:xfrm>
              <a:off x="3319314" y="2354854"/>
              <a:ext cx="1406700" cy="369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lang="en" sz="2642">
                  <a:solidFill>
                    <a:schemeClr val="dk1"/>
                  </a:solidFill>
                  <a:latin typeface="Lato"/>
                  <a:ea typeface="Lato"/>
                  <a:cs typeface="Lato"/>
                  <a:sym typeface="Lato"/>
                </a:rPr>
                <a:t>Beacon </a:t>
              </a:r>
              <a:r>
                <a:rPr b="1" lang="en" sz="2642">
                  <a:solidFill>
                    <a:schemeClr val="dk1"/>
                  </a:solidFill>
                  <a:latin typeface="Lato"/>
                  <a:ea typeface="Lato"/>
                  <a:cs typeface="Lato"/>
                  <a:sym typeface="Lato"/>
                </a:rPr>
                <a:t>Chatbot</a:t>
              </a:r>
              <a:endParaRPr b="1" sz="2642">
                <a:solidFill>
                  <a:schemeClr val="dk2"/>
                </a:solidFill>
                <a:latin typeface="Lato"/>
                <a:ea typeface="Lato"/>
                <a:cs typeface="Lato"/>
                <a:sym typeface="Lato"/>
              </a:endParaRPr>
            </a:p>
          </p:txBody>
        </p:sp>
      </p:grpSp>
      <p:pic>
        <p:nvPicPr>
          <p:cNvPr id="1403" name="Google Shape;1403;p130" title="pointer frame.png"/>
          <p:cNvPicPr preferRelativeResize="0"/>
          <p:nvPr/>
        </p:nvPicPr>
        <p:blipFill rotWithShape="1">
          <a:blip r:embed="rId3">
            <a:alphaModFix/>
          </a:blip>
          <a:srcRect b="0" l="43262" r="11289" t="6297"/>
          <a:stretch/>
        </p:blipFill>
        <p:spPr>
          <a:xfrm>
            <a:off x="5405700" y="1016625"/>
            <a:ext cx="3247252" cy="4017675"/>
          </a:xfrm>
          <a:prstGeom prst="rect">
            <a:avLst/>
          </a:prstGeom>
          <a:noFill/>
          <a:ln>
            <a:noFill/>
          </a:ln>
        </p:spPr>
      </p:pic>
      <p:pic>
        <p:nvPicPr>
          <p:cNvPr id="1404" name="Google Shape;1404;p130" title="pointer frame (3).png">
            <a:hlinkClick r:id="rId4"/>
          </p:cNvPr>
          <p:cNvPicPr preferRelativeResize="0"/>
          <p:nvPr/>
        </p:nvPicPr>
        <p:blipFill rotWithShape="1">
          <a:blip r:embed="rId5">
            <a:alphaModFix/>
          </a:blip>
          <a:srcRect b="0" l="5714" r="24007" t="0"/>
          <a:stretch/>
        </p:blipFill>
        <p:spPr>
          <a:xfrm>
            <a:off x="443812" y="841300"/>
            <a:ext cx="4910551" cy="4193001"/>
          </a:xfrm>
          <a:prstGeom prst="rect">
            <a:avLst/>
          </a:prstGeom>
          <a:noFill/>
          <a:ln>
            <a:noFill/>
          </a:ln>
        </p:spPr>
      </p:pic>
      <p:pic>
        <p:nvPicPr>
          <p:cNvPr id="1405" name="Google Shape;1405;p130" title="logo_cropped.png"/>
          <p:cNvPicPr preferRelativeResize="0"/>
          <p:nvPr/>
        </p:nvPicPr>
        <p:blipFill>
          <a:blip r:embed="rId6">
            <a:alphaModFix/>
          </a:blip>
          <a:stretch>
            <a:fillRect/>
          </a:stretch>
        </p:blipFill>
        <p:spPr>
          <a:xfrm>
            <a:off x="772375" y="1780275"/>
            <a:ext cx="1064000" cy="1288950"/>
          </a:xfrm>
          <a:prstGeom prst="rect">
            <a:avLst/>
          </a:prstGeom>
          <a:noFill/>
          <a:ln>
            <a:noFill/>
          </a:ln>
        </p:spPr>
      </p:pic>
      <p:sp>
        <p:nvSpPr>
          <p:cNvPr id="1406" name="Google Shape;1406;p130"/>
          <p:cNvSpPr txBox="1"/>
          <p:nvPr/>
        </p:nvSpPr>
        <p:spPr>
          <a:xfrm>
            <a:off x="1912575" y="2004825"/>
            <a:ext cx="2978700" cy="10644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5F5F5"/>
                </a:solidFill>
                <a:latin typeface="Lato"/>
                <a:ea typeface="Lato"/>
                <a:cs typeface="Lato"/>
                <a:sym typeface="Lato"/>
              </a:rPr>
              <a:t>Click to Play</a:t>
            </a:r>
            <a:r>
              <a:rPr lang="en" sz="2000">
                <a:solidFill>
                  <a:srgbClr val="F5F5F5"/>
                </a:solidFill>
                <a:latin typeface="Lato"/>
                <a:ea typeface="Lato"/>
                <a:cs typeface="Lato"/>
                <a:sym typeface="Lato"/>
              </a:rPr>
              <a:t>: Beacon Walk-Through by Family Scholar House</a:t>
            </a:r>
            <a:endParaRPr sz="2000">
              <a:solidFill>
                <a:srgbClr val="F5F5F5"/>
              </a:solidFill>
              <a:latin typeface="Lato"/>
              <a:ea typeface="Lato"/>
              <a:cs typeface="Lato"/>
              <a:sym typeface="Lato"/>
            </a:endParaRPr>
          </a:p>
        </p:txBody>
      </p:sp>
      <p:sp>
        <p:nvSpPr>
          <p:cNvPr id="1407" name="Google Shape;1407;p130"/>
          <p:cNvSpPr txBox="1"/>
          <p:nvPr/>
        </p:nvSpPr>
        <p:spPr>
          <a:xfrm>
            <a:off x="5641825" y="3432475"/>
            <a:ext cx="2775000" cy="1190700"/>
          </a:xfrm>
          <a:prstGeom prst="rect">
            <a:avLst/>
          </a:prstGeom>
          <a:noFill/>
          <a:ln>
            <a:noFill/>
          </a:ln>
        </p:spPr>
        <p:txBody>
          <a:bodyPr anchorCtr="0" anchor="t" bIns="23800" lIns="23800" spcFirstLastPara="1" rIns="23800" wrap="square" tIns="23800">
            <a:noAutofit/>
          </a:bodyPr>
          <a:lstStyle/>
          <a:p>
            <a:pPr indent="0" lvl="0" marL="0" rtl="0" algn="l">
              <a:lnSpc>
                <a:spcPct val="100000"/>
              </a:lnSpc>
              <a:spcBef>
                <a:spcPts val="0"/>
              </a:spcBef>
              <a:spcAft>
                <a:spcPts val="0"/>
              </a:spcAft>
              <a:buNone/>
            </a:pPr>
            <a:r>
              <a:rPr lang="en" sz="1800">
                <a:solidFill>
                  <a:srgbClr val="F5F5F5"/>
                </a:solidFill>
                <a:latin typeface="Lato"/>
                <a:ea typeface="Lato"/>
                <a:cs typeface="Lato"/>
                <a:sym typeface="Lato"/>
              </a:rPr>
              <a:t>Beacon, an interactive messaging tool, can help identify local resources and student supports. </a:t>
            </a:r>
            <a:endParaRPr sz="1800">
              <a:solidFill>
                <a:srgbClr val="F5F5F5"/>
              </a:solidFill>
              <a:highlight>
                <a:srgbClr val="FF7171"/>
              </a:highlight>
              <a:latin typeface="Lato"/>
              <a:ea typeface="Lato"/>
              <a:cs typeface="Lato"/>
              <a:sym typeface="La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pic>
        <p:nvPicPr>
          <p:cNvPr id="1412" name="Google Shape;1412;p131"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grpSp>
        <p:nvGrpSpPr>
          <p:cNvPr id="1413" name="Google Shape;1413;p131"/>
          <p:cNvGrpSpPr/>
          <p:nvPr/>
        </p:nvGrpSpPr>
        <p:grpSpPr>
          <a:xfrm>
            <a:off x="457277" y="153109"/>
            <a:ext cx="4910549" cy="542287"/>
            <a:chOff x="3162300" y="2354724"/>
            <a:chExt cx="2819400" cy="369430"/>
          </a:xfrm>
        </p:grpSpPr>
        <p:sp>
          <p:nvSpPr>
            <p:cNvPr id="1414" name="Google Shape;1414;p131"/>
            <p:cNvSpPr/>
            <p:nvPr/>
          </p:nvSpPr>
          <p:spPr>
            <a:xfrm>
              <a:off x="3162300" y="2354724"/>
              <a:ext cx="2819400" cy="3693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15" name="Google Shape;1415;p131"/>
            <p:cNvCxnSpPr/>
            <p:nvPr/>
          </p:nvCxnSpPr>
          <p:spPr>
            <a:xfrm rot="10800000">
              <a:off x="4973012" y="2390710"/>
              <a:ext cx="0" cy="297600"/>
            </a:xfrm>
            <a:prstGeom prst="straightConnector1">
              <a:avLst/>
            </a:prstGeom>
            <a:noFill/>
            <a:ln cap="flat" cmpd="sng" w="13975">
              <a:solidFill>
                <a:srgbClr val="4F4F4F"/>
              </a:solidFill>
              <a:prstDash val="solid"/>
              <a:round/>
              <a:headEnd len="med" w="med" type="none"/>
              <a:tailEnd len="med" w="med" type="none"/>
            </a:ln>
          </p:spPr>
        </p:cxnSp>
        <p:sp>
          <p:nvSpPr>
            <p:cNvPr id="1416" name="Google Shape;1416;p131"/>
            <p:cNvSpPr/>
            <p:nvPr/>
          </p:nvSpPr>
          <p:spPr>
            <a:xfrm>
              <a:off x="5708248" y="2450123"/>
              <a:ext cx="141900" cy="1419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17" name="Google Shape;1417;p131"/>
            <p:cNvCxnSpPr/>
            <p:nvPr/>
          </p:nvCxnSpPr>
          <p:spPr>
            <a:xfrm>
              <a:off x="5827815" y="2570405"/>
              <a:ext cx="58200" cy="58200"/>
            </a:xfrm>
            <a:prstGeom prst="straightConnector1">
              <a:avLst/>
            </a:prstGeom>
            <a:noFill/>
            <a:ln cap="flat" cmpd="sng" w="41975">
              <a:solidFill>
                <a:srgbClr val="4F4F4F"/>
              </a:solidFill>
              <a:prstDash val="solid"/>
              <a:round/>
              <a:headEnd len="med" w="med" type="none"/>
              <a:tailEnd len="med" w="med" type="none"/>
            </a:ln>
          </p:spPr>
        </p:cxnSp>
        <p:sp>
          <p:nvSpPr>
            <p:cNvPr id="1418" name="Google Shape;1418;p131"/>
            <p:cNvSpPr txBox="1"/>
            <p:nvPr/>
          </p:nvSpPr>
          <p:spPr>
            <a:xfrm>
              <a:off x="3319315" y="2354854"/>
              <a:ext cx="1554600" cy="369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lang="en" sz="2642">
                  <a:solidFill>
                    <a:schemeClr val="dk1"/>
                  </a:solidFill>
                  <a:latin typeface="Lato"/>
                  <a:ea typeface="Lato"/>
                  <a:cs typeface="Lato"/>
                  <a:sym typeface="Lato"/>
                </a:rPr>
                <a:t>Basic Needs Staff</a:t>
              </a:r>
              <a:endParaRPr b="1" sz="2642">
                <a:solidFill>
                  <a:schemeClr val="dk2"/>
                </a:solidFill>
                <a:latin typeface="Lato"/>
                <a:ea typeface="Lato"/>
                <a:cs typeface="Lato"/>
                <a:sym typeface="Lato"/>
              </a:endParaRPr>
            </a:p>
          </p:txBody>
        </p:sp>
      </p:grpSp>
      <p:pic>
        <p:nvPicPr>
          <p:cNvPr id="1419" name="Google Shape;1419;p131" title="marks and quotes (12).png"/>
          <p:cNvPicPr preferRelativeResize="0"/>
          <p:nvPr/>
        </p:nvPicPr>
        <p:blipFill rotWithShape="1">
          <a:blip r:embed="rId4">
            <a:alphaModFix/>
          </a:blip>
          <a:srcRect b="15424" l="7604" r="6963" t="15534"/>
          <a:stretch/>
        </p:blipFill>
        <p:spPr>
          <a:xfrm>
            <a:off x="473775" y="928900"/>
            <a:ext cx="7725225" cy="3746324"/>
          </a:xfrm>
          <a:prstGeom prst="rect">
            <a:avLst/>
          </a:prstGeom>
          <a:noFill/>
          <a:ln>
            <a:noFill/>
          </a:ln>
        </p:spPr>
      </p:pic>
      <p:sp>
        <p:nvSpPr>
          <p:cNvPr id="1420" name="Google Shape;1420;p131"/>
          <p:cNvSpPr txBox="1"/>
          <p:nvPr/>
        </p:nvSpPr>
        <p:spPr>
          <a:xfrm>
            <a:off x="1106425" y="1396625"/>
            <a:ext cx="6234600" cy="2715300"/>
          </a:xfrm>
          <a:prstGeom prst="rect">
            <a:avLst/>
          </a:prstGeom>
          <a:noFill/>
          <a:ln>
            <a:noFill/>
          </a:ln>
        </p:spPr>
        <p:txBody>
          <a:bodyPr anchorCtr="0" anchor="t" bIns="0" lIns="0" spcFirstLastPara="1" rIns="0" wrap="square" tIns="0">
            <a:noAutofit/>
          </a:bodyPr>
          <a:lstStyle/>
          <a:p>
            <a:pPr indent="-264160" lvl="0" marL="365760" rtl="0" algn="l">
              <a:lnSpc>
                <a:spcPct val="100000"/>
              </a:lnSpc>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Your </a:t>
            </a:r>
            <a:r>
              <a:rPr b="1" lang="en" sz="2000">
                <a:solidFill>
                  <a:schemeClr val="dk1"/>
                </a:solidFill>
                <a:latin typeface="Lato"/>
                <a:ea typeface="Lato"/>
                <a:cs typeface="Lato"/>
                <a:sym typeface="Lato"/>
              </a:rPr>
              <a:t>‘go-to’ partner</a:t>
            </a:r>
            <a:r>
              <a:rPr lang="en" sz="2000">
                <a:solidFill>
                  <a:schemeClr val="dk1"/>
                </a:solidFill>
                <a:latin typeface="Lato Light"/>
                <a:ea typeface="Lato Light"/>
                <a:cs typeface="Lato Light"/>
                <a:sym typeface="Lato Light"/>
              </a:rPr>
              <a:t> for connecting students with the full ecosystem of campus and community support.  </a:t>
            </a:r>
            <a:endParaRPr sz="2000">
              <a:solidFill>
                <a:schemeClr val="dk1"/>
              </a:solidFill>
              <a:latin typeface="Lato Light"/>
              <a:ea typeface="Lato Light"/>
              <a:cs typeface="Lato Light"/>
              <a:sym typeface="Lato Light"/>
            </a:endParaRPr>
          </a:p>
          <a:p>
            <a:pPr indent="-264160" lvl="0" marL="365760" rtl="0" algn="l">
              <a:lnSpc>
                <a:spcPct val="100000"/>
              </a:lnSpc>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Can keep you </a:t>
            </a:r>
            <a:r>
              <a:rPr b="1" lang="en" sz="2000">
                <a:solidFill>
                  <a:schemeClr val="dk1"/>
                </a:solidFill>
                <a:latin typeface="Lato"/>
                <a:ea typeface="Lato"/>
                <a:cs typeface="Lato"/>
                <a:sym typeface="Lato"/>
              </a:rPr>
              <a:t>informed</a:t>
            </a:r>
            <a:r>
              <a:rPr lang="en" sz="2000">
                <a:solidFill>
                  <a:schemeClr val="dk1"/>
                </a:solidFill>
                <a:latin typeface="Lato Light"/>
                <a:ea typeface="Lato Light"/>
                <a:cs typeface="Lato Light"/>
                <a:sym typeface="Lato Light"/>
              </a:rPr>
              <a:t> about new resources and changes to existing resources. </a:t>
            </a:r>
            <a:endParaRPr sz="2000">
              <a:solidFill>
                <a:schemeClr val="dk1"/>
              </a:solidFill>
              <a:latin typeface="Lato Light"/>
              <a:ea typeface="Lato Light"/>
              <a:cs typeface="Lato Light"/>
              <a:sym typeface="Lato Light"/>
            </a:endParaRPr>
          </a:p>
          <a:p>
            <a:pPr indent="-264160" lvl="0" marL="365760" rtl="0" algn="l">
              <a:lnSpc>
                <a:spcPct val="100000"/>
              </a:lnSpc>
              <a:spcBef>
                <a:spcPts val="1000"/>
              </a:spcBef>
              <a:spcAft>
                <a:spcPts val="0"/>
              </a:spcAft>
              <a:buClr>
                <a:schemeClr val="lt2"/>
              </a:buClr>
              <a:buSzPts val="2000"/>
              <a:buFont typeface="Lato Light"/>
              <a:buChar char="◼"/>
            </a:pPr>
            <a:r>
              <a:rPr lang="en" sz="2000">
                <a:solidFill>
                  <a:schemeClr val="dk1"/>
                </a:solidFill>
                <a:latin typeface="Lato Light"/>
                <a:ea typeface="Lato Light"/>
                <a:cs typeface="Lato Light"/>
                <a:sym typeface="Lato Light"/>
              </a:rPr>
              <a:t>You can find </a:t>
            </a:r>
            <a:r>
              <a:rPr b="1" lang="en" sz="2000">
                <a:solidFill>
                  <a:schemeClr val="dk1"/>
                </a:solidFill>
                <a:latin typeface="Lato"/>
                <a:ea typeface="Lato"/>
                <a:cs typeface="Lato"/>
                <a:sym typeface="Lato"/>
              </a:rPr>
              <a:t>your institution's basic needs staff contact at</a:t>
            </a:r>
            <a:r>
              <a:rPr lang="en" sz="2000">
                <a:solidFill>
                  <a:schemeClr val="dk1"/>
                </a:solidFill>
                <a:latin typeface="Lato Light"/>
                <a:ea typeface="Lato Light"/>
                <a:cs typeface="Lato Light"/>
                <a:sym typeface="Lato Light"/>
              </a:rPr>
              <a:t> </a:t>
            </a:r>
            <a:r>
              <a:rPr lang="en" sz="2000" u="sng">
                <a:solidFill>
                  <a:schemeClr val="hlink"/>
                </a:solidFill>
                <a:latin typeface="Lato Light"/>
                <a:ea typeface="Lato Light"/>
                <a:cs typeface="Lato Light"/>
                <a:sym typeface="Lato Light"/>
                <a:hlinkClick r:id="rId5"/>
              </a:rPr>
              <a:t>https://kystudentsuccess.org/basicneeds/</a:t>
            </a:r>
            <a:r>
              <a:rPr lang="en" sz="2000">
                <a:solidFill>
                  <a:schemeClr val="dk1"/>
                </a:solidFill>
                <a:latin typeface="Lato Light"/>
                <a:ea typeface="Lato Light"/>
                <a:cs typeface="Lato Light"/>
                <a:sym typeface="Lato Light"/>
              </a:rPr>
              <a:t> or on your campus’s basic needs webpage.</a:t>
            </a:r>
            <a:endParaRPr sz="20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00000"/>
              </a:lnSpc>
              <a:spcBef>
                <a:spcPts val="0"/>
              </a:spcBef>
              <a:spcAft>
                <a:spcPts val="0"/>
              </a:spcAft>
              <a:buNone/>
            </a:pPr>
            <a:r>
              <a:t/>
            </a:r>
            <a:endParaRPr sz="2200">
              <a:solidFill>
                <a:schemeClr val="dk1"/>
              </a:solidFill>
              <a:latin typeface="Lato Light"/>
              <a:ea typeface="Lato Light"/>
              <a:cs typeface="Lato Light"/>
              <a:sym typeface="Lato Light"/>
            </a:endParaRPr>
          </a:p>
          <a:p>
            <a:pPr indent="0" lvl="0" marL="0" rtl="0" algn="l">
              <a:lnSpc>
                <a:spcPct val="115000"/>
              </a:lnSpc>
              <a:spcBef>
                <a:spcPts val="0"/>
              </a:spcBef>
              <a:spcAft>
                <a:spcPts val="0"/>
              </a:spcAft>
              <a:buNone/>
            </a:pPr>
            <a:r>
              <a:t/>
            </a:r>
            <a:endParaRPr sz="22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200">
              <a:solidFill>
                <a:schemeClr val="lt1"/>
              </a:solidFill>
              <a:latin typeface="Lato Light"/>
              <a:ea typeface="Lato Light"/>
              <a:cs typeface="Lato Light"/>
              <a:sym typeface="Lato Light"/>
            </a:endParaRPr>
          </a:p>
        </p:txBody>
      </p:sp>
      <p:pic>
        <p:nvPicPr>
          <p:cNvPr id="1421" name="Google Shape;1421;p131" title="marks and quotes (40).png"/>
          <p:cNvPicPr preferRelativeResize="0"/>
          <p:nvPr/>
        </p:nvPicPr>
        <p:blipFill rotWithShape="1">
          <a:blip r:embed="rId6">
            <a:alphaModFix/>
          </a:blip>
          <a:srcRect b="6580" l="35783" r="36064" t="51238"/>
          <a:stretch/>
        </p:blipFill>
        <p:spPr>
          <a:xfrm>
            <a:off x="6704718" y="3183175"/>
            <a:ext cx="1965507" cy="17672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5" name="Shape 1425"/>
        <p:cNvGrpSpPr/>
        <p:nvPr/>
      </p:nvGrpSpPr>
      <p:grpSpPr>
        <a:xfrm>
          <a:off x="0" y="0"/>
          <a:ext cx="0" cy="0"/>
          <a:chOff x="0" y="0"/>
          <a:chExt cx="0" cy="0"/>
        </a:xfrm>
      </p:grpSpPr>
      <p:grpSp>
        <p:nvGrpSpPr>
          <p:cNvPr id="1426" name="Google Shape;1426;p132"/>
          <p:cNvGrpSpPr/>
          <p:nvPr/>
        </p:nvGrpSpPr>
        <p:grpSpPr>
          <a:xfrm>
            <a:off x="576163" y="185978"/>
            <a:ext cx="4563481" cy="542292"/>
            <a:chOff x="3162300" y="2354724"/>
            <a:chExt cx="2819400" cy="369434"/>
          </a:xfrm>
        </p:grpSpPr>
        <p:sp>
          <p:nvSpPr>
            <p:cNvPr id="1427" name="Google Shape;1427;p132"/>
            <p:cNvSpPr/>
            <p:nvPr/>
          </p:nvSpPr>
          <p:spPr>
            <a:xfrm>
              <a:off x="3162300" y="2354724"/>
              <a:ext cx="2819400" cy="3693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rPr lang="en" sz="2055">
                  <a:latin typeface="Lexend"/>
                  <a:ea typeface="Lexend"/>
                  <a:cs typeface="Lexend"/>
                  <a:sym typeface="Lexend"/>
                </a:rPr>
                <a:t>  </a:t>
              </a:r>
              <a:endParaRPr sz="2055">
                <a:latin typeface="Lexend"/>
                <a:ea typeface="Lexend"/>
                <a:cs typeface="Lexend"/>
                <a:sym typeface="Lexend"/>
              </a:endParaRPr>
            </a:p>
          </p:txBody>
        </p:sp>
        <p:cxnSp>
          <p:nvCxnSpPr>
            <p:cNvPr id="1428" name="Google Shape;1428;p132"/>
            <p:cNvCxnSpPr/>
            <p:nvPr/>
          </p:nvCxnSpPr>
          <p:spPr>
            <a:xfrm rot="10800000">
              <a:off x="5630996" y="2372274"/>
              <a:ext cx="0" cy="297600"/>
            </a:xfrm>
            <a:prstGeom prst="straightConnector1">
              <a:avLst/>
            </a:prstGeom>
            <a:noFill/>
            <a:ln cap="flat" cmpd="sng" w="13975">
              <a:solidFill>
                <a:srgbClr val="4F4F4F"/>
              </a:solidFill>
              <a:prstDash val="solid"/>
              <a:round/>
              <a:headEnd len="med" w="med" type="none"/>
              <a:tailEnd len="med" w="med" type="none"/>
            </a:ln>
          </p:spPr>
        </p:cxnSp>
        <p:sp>
          <p:nvSpPr>
            <p:cNvPr id="1429" name="Google Shape;1429;p132"/>
            <p:cNvSpPr/>
            <p:nvPr/>
          </p:nvSpPr>
          <p:spPr>
            <a:xfrm>
              <a:off x="5708248" y="2450123"/>
              <a:ext cx="141900" cy="1419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30" name="Google Shape;1430;p132"/>
            <p:cNvCxnSpPr/>
            <p:nvPr/>
          </p:nvCxnSpPr>
          <p:spPr>
            <a:xfrm>
              <a:off x="5827815" y="2570405"/>
              <a:ext cx="58200" cy="58200"/>
            </a:xfrm>
            <a:prstGeom prst="straightConnector1">
              <a:avLst/>
            </a:prstGeom>
            <a:noFill/>
            <a:ln cap="flat" cmpd="sng" w="41975">
              <a:solidFill>
                <a:srgbClr val="4F4F4F"/>
              </a:solidFill>
              <a:prstDash val="solid"/>
              <a:round/>
              <a:headEnd len="med" w="med" type="none"/>
              <a:tailEnd len="med" w="med" type="none"/>
            </a:ln>
          </p:spPr>
        </p:cxnSp>
        <p:sp>
          <p:nvSpPr>
            <p:cNvPr id="1431" name="Google Shape;1431;p132"/>
            <p:cNvSpPr txBox="1"/>
            <p:nvPr/>
          </p:nvSpPr>
          <p:spPr>
            <a:xfrm>
              <a:off x="3319326" y="2354858"/>
              <a:ext cx="2311800" cy="369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lang="en" sz="2642">
                  <a:solidFill>
                    <a:schemeClr val="dk1"/>
                  </a:solidFill>
                  <a:latin typeface="Lato"/>
                  <a:ea typeface="Lato"/>
                  <a:cs typeface="Lato"/>
                  <a:sym typeface="Lato"/>
                </a:rPr>
                <a:t>Resource Slide Template</a:t>
              </a:r>
              <a:endParaRPr b="1" sz="2642">
                <a:solidFill>
                  <a:schemeClr val="dk2"/>
                </a:solidFill>
                <a:latin typeface="Lato"/>
                <a:ea typeface="Lato"/>
                <a:cs typeface="Lato"/>
                <a:sym typeface="Lato"/>
              </a:endParaRPr>
            </a:p>
          </p:txBody>
        </p:sp>
      </p:grpSp>
      <p:pic>
        <p:nvPicPr>
          <p:cNvPr id="1432" name="Google Shape;1432;p132" title="Resource Slide Template (1600 x 700 px)-2.png"/>
          <p:cNvPicPr preferRelativeResize="0"/>
          <p:nvPr/>
        </p:nvPicPr>
        <p:blipFill>
          <a:blip r:embed="rId3">
            <a:alphaModFix/>
          </a:blip>
          <a:stretch>
            <a:fillRect/>
          </a:stretch>
        </p:blipFill>
        <p:spPr>
          <a:xfrm>
            <a:off x="145650" y="851825"/>
            <a:ext cx="8852700" cy="387304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6" name="Shape 1436"/>
        <p:cNvGrpSpPr/>
        <p:nvPr/>
      </p:nvGrpSpPr>
      <p:grpSpPr>
        <a:xfrm>
          <a:off x="0" y="0"/>
          <a:ext cx="0" cy="0"/>
          <a:chOff x="0" y="0"/>
          <a:chExt cx="0" cy="0"/>
        </a:xfrm>
      </p:grpSpPr>
      <p:pic>
        <p:nvPicPr>
          <p:cNvPr id="1437" name="Google Shape;1437;p133" title="coverky.png"/>
          <p:cNvPicPr preferRelativeResize="0"/>
          <p:nvPr/>
        </p:nvPicPr>
        <p:blipFill>
          <a:blip r:embed="rId3">
            <a:alphaModFix/>
          </a:blip>
          <a:stretch>
            <a:fillRect/>
          </a:stretch>
        </p:blipFill>
        <p:spPr>
          <a:xfrm>
            <a:off x="4762896" y="76200"/>
            <a:ext cx="4038204" cy="4991099"/>
          </a:xfrm>
          <a:prstGeom prst="rect">
            <a:avLst/>
          </a:prstGeom>
          <a:noFill/>
          <a:ln>
            <a:noFill/>
          </a:ln>
        </p:spPr>
      </p:pic>
      <p:pic>
        <p:nvPicPr>
          <p:cNvPr id="1438" name="Google Shape;1438;p133" title="8.png"/>
          <p:cNvPicPr preferRelativeResize="0"/>
          <p:nvPr/>
        </p:nvPicPr>
        <p:blipFill rotWithShape="1">
          <a:blip r:embed="rId4">
            <a:alphaModFix/>
          </a:blip>
          <a:srcRect b="0" l="0" r="0" t="27061"/>
          <a:stretch/>
        </p:blipFill>
        <p:spPr>
          <a:xfrm>
            <a:off x="0" y="698750"/>
            <a:ext cx="4600500" cy="3355497"/>
          </a:xfrm>
          <a:prstGeom prst="rect">
            <a:avLst/>
          </a:prstGeom>
          <a:noFill/>
          <a:ln>
            <a:noFill/>
          </a:ln>
        </p:spPr>
      </p:pic>
      <p:sp>
        <p:nvSpPr>
          <p:cNvPr id="1439" name="Google Shape;1439;p133"/>
          <p:cNvSpPr/>
          <p:nvPr/>
        </p:nvSpPr>
        <p:spPr>
          <a:xfrm>
            <a:off x="909200" y="3902450"/>
            <a:ext cx="3420300" cy="5421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rPr lang="en" sz="2055">
                <a:latin typeface="Lexend"/>
                <a:ea typeface="Lexend"/>
                <a:cs typeface="Lexend"/>
                <a:sym typeface="Lexend"/>
              </a:rPr>
              <a:t>  </a:t>
            </a:r>
            <a:endParaRPr sz="2055">
              <a:latin typeface="Lexend"/>
              <a:ea typeface="Lexend"/>
              <a:cs typeface="Lexend"/>
              <a:sym typeface="Lexend"/>
            </a:endParaRPr>
          </a:p>
        </p:txBody>
      </p:sp>
      <p:cxnSp>
        <p:nvCxnSpPr>
          <p:cNvPr id="1440" name="Google Shape;1440;p133"/>
          <p:cNvCxnSpPr/>
          <p:nvPr/>
        </p:nvCxnSpPr>
        <p:spPr>
          <a:xfrm rot="10800000">
            <a:off x="3679645" y="3497305"/>
            <a:ext cx="0" cy="436800"/>
          </a:xfrm>
          <a:prstGeom prst="straightConnector1">
            <a:avLst/>
          </a:prstGeom>
          <a:noFill/>
          <a:ln cap="flat" cmpd="sng" w="13975">
            <a:solidFill>
              <a:srgbClr val="4F4F4F"/>
            </a:solidFill>
            <a:prstDash val="solid"/>
            <a:round/>
            <a:headEnd len="med" w="med" type="none"/>
            <a:tailEnd len="med" w="med" type="none"/>
          </a:ln>
        </p:spPr>
      </p:cxnSp>
      <p:sp>
        <p:nvSpPr>
          <p:cNvPr id="1441" name="Google Shape;1441;p133"/>
          <p:cNvSpPr/>
          <p:nvPr/>
        </p:nvSpPr>
        <p:spPr>
          <a:xfrm>
            <a:off x="3908580" y="3584471"/>
            <a:ext cx="247200" cy="2082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42" name="Google Shape;1442;p133"/>
          <p:cNvCxnSpPr/>
          <p:nvPr/>
        </p:nvCxnSpPr>
        <p:spPr>
          <a:xfrm>
            <a:off x="4116831" y="3761032"/>
            <a:ext cx="101400" cy="85500"/>
          </a:xfrm>
          <a:prstGeom prst="straightConnector1">
            <a:avLst/>
          </a:prstGeom>
          <a:noFill/>
          <a:ln cap="flat" cmpd="sng" w="41975">
            <a:solidFill>
              <a:srgbClr val="4F4F4F"/>
            </a:solidFill>
            <a:prstDash val="solid"/>
            <a:round/>
            <a:headEnd len="med" w="med" type="none"/>
            <a:tailEnd len="med" w="med" type="none"/>
          </a:ln>
        </p:spPr>
      </p:cxnSp>
      <p:sp>
        <p:nvSpPr>
          <p:cNvPr id="1443" name="Google Shape;1443;p133"/>
          <p:cNvSpPr txBox="1"/>
          <p:nvPr/>
        </p:nvSpPr>
        <p:spPr>
          <a:xfrm>
            <a:off x="1182675" y="3902650"/>
            <a:ext cx="2334600" cy="5421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lang="en" sz="2642">
                <a:solidFill>
                  <a:schemeClr val="dk1"/>
                </a:solidFill>
                <a:latin typeface="Lato"/>
                <a:ea typeface="Lato"/>
                <a:cs typeface="Lato"/>
                <a:sym typeface="Lato"/>
              </a:rPr>
              <a:t>Comms Toolkit</a:t>
            </a:r>
            <a:endParaRPr b="1" sz="2642">
              <a:solidFill>
                <a:schemeClr val="dk2"/>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87" name="Shape 787"/>
        <p:cNvGrpSpPr/>
        <p:nvPr/>
      </p:nvGrpSpPr>
      <p:grpSpPr>
        <a:xfrm>
          <a:off x="0" y="0"/>
          <a:ext cx="0" cy="0"/>
          <a:chOff x="0" y="0"/>
          <a:chExt cx="0" cy="0"/>
        </a:xfrm>
      </p:grpSpPr>
      <p:sp>
        <p:nvSpPr>
          <p:cNvPr id="788" name="Google Shape;788;p98"/>
          <p:cNvSpPr txBox="1"/>
          <p:nvPr>
            <p:ph idx="1" type="subTitle"/>
          </p:nvPr>
        </p:nvSpPr>
        <p:spPr>
          <a:xfrm>
            <a:off x="342900" y="579750"/>
            <a:ext cx="3731100" cy="39840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2400">
                <a:solidFill>
                  <a:schemeClr val="lt1"/>
                </a:solidFill>
                <a:latin typeface="Lato Light"/>
                <a:ea typeface="Lato Light"/>
                <a:cs typeface="Lato Light"/>
                <a:sym typeface="Lato Light"/>
              </a:rPr>
              <a:t>Ensuring that all students are able to meet their basic needs is part of the state’s strategy to increase educational attainment and economic mobility for low-income students so that:</a:t>
            </a:r>
            <a:endParaRPr sz="2400">
              <a:solidFill>
                <a:schemeClr val="lt1"/>
              </a:solidFill>
              <a:latin typeface="Lato Light"/>
              <a:ea typeface="Lato Light"/>
              <a:cs typeface="Lato Light"/>
              <a:sym typeface="Lato Light"/>
            </a:endParaRPr>
          </a:p>
        </p:txBody>
      </p:sp>
      <p:pic>
        <p:nvPicPr>
          <p:cNvPr id="789" name="Google Shape;789;p98" title="markings (5).png"/>
          <p:cNvPicPr preferRelativeResize="0"/>
          <p:nvPr/>
        </p:nvPicPr>
        <p:blipFill rotWithShape="1">
          <a:blip r:embed="rId3">
            <a:alphaModFix/>
          </a:blip>
          <a:srcRect b="39775" l="0" r="0" t="11066"/>
          <a:stretch/>
        </p:blipFill>
        <p:spPr>
          <a:xfrm>
            <a:off x="4206100" y="579750"/>
            <a:ext cx="4785475" cy="2352551"/>
          </a:xfrm>
          <a:prstGeom prst="rect">
            <a:avLst/>
          </a:prstGeom>
          <a:noFill/>
          <a:ln>
            <a:noFill/>
          </a:ln>
        </p:spPr>
      </p:pic>
      <p:sp>
        <p:nvSpPr>
          <p:cNvPr id="790" name="Google Shape;790;p98"/>
          <p:cNvSpPr txBox="1"/>
          <p:nvPr/>
        </p:nvSpPr>
        <p:spPr>
          <a:xfrm>
            <a:off x="4572000" y="3025975"/>
            <a:ext cx="4259700" cy="126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500">
                <a:solidFill>
                  <a:schemeClr val="lt1"/>
                </a:solidFill>
                <a:latin typeface="Lato"/>
                <a:ea typeface="Lato"/>
                <a:cs typeface="Lato"/>
                <a:sym typeface="Lato"/>
              </a:rPr>
              <a:t>60% of working-age adults hold a postsecondary degree or credential by 2030.</a:t>
            </a:r>
            <a:endParaRPr b="1" sz="2500">
              <a:solidFill>
                <a:schemeClr val="lt1"/>
              </a:solidFill>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7" name="Shape 1447"/>
        <p:cNvGrpSpPr/>
        <p:nvPr/>
      </p:nvGrpSpPr>
      <p:grpSpPr>
        <a:xfrm>
          <a:off x="0" y="0"/>
          <a:ext cx="0" cy="0"/>
          <a:chOff x="0" y="0"/>
          <a:chExt cx="0" cy="0"/>
        </a:xfrm>
      </p:grpSpPr>
      <p:pic>
        <p:nvPicPr>
          <p:cNvPr id="1448" name="Google Shape;1448;p134"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grpSp>
        <p:nvGrpSpPr>
          <p:cNvPr id="1449" name="Google Shape;1449;p134"/>
          <p:cNvGrpSpPr/>
          <p:nvPr/>
        </p:nvGrpSpPr>
        <p:grpSpPr>
          <a:xfrm>
            <a:off x="457277" y="153109"/>
            <a:ext cx="4910549" cy="542287"/>
            <a:chOff x="3162300" y="2354724"/>
            <a:chExt cx="2819400" cy="369430"/>
          </a:xfrm>
        </p:grpSpPr>
        <p:sp>
          <p:nvSpPr>
            <p:cNvPr id="1450" name="Google Shape;1450;p134"/>
            <p:cNvSpPr/>
            <p:nvPr/>
          </p:nvSpPr>
          <p:spPr>
            <a:xfrm>
              <a:off x="3162300" y="2354724"/>
              <a:ext cx="2819400" cy="3693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51" name="Google Shape;1451;p134"/>
            <p:cNvCxnSpPr/>
            <p:nvPr/>
          </p:nvCxnSpPr>
          <p:spPr>
            <a:xfrm rot="10800000">
              <a:off x="5017293" y="2372282"/>
              <a:ext cx="0" cy="297600"/>
            </a:xfrm>
            <a:prstGeom prst="straightConnector1">
              <a:avLst/>
            </a:prstGeom>
            <a:noFill/>
            <a:ln cap="flat" cmpd="sng" w="13975">
              <a:solidFill>
                <a:srgbClr val="4F4F4F"/>
              </a:solidFill>
              <a:prstDash val="solid"/>
              <a:round/>
              <a:headEnd len="med" w="med" type="none"/>
              <a:tailEnd len="med" w="med" type="none"/>
            </a:ln>
          </p:spPr>
        </p:cxnSp>
        <p:sp>
          <p:nvSpPr>
            <p:cNvPr id="1452" name="Google Shape;1452;p134"/>
            <p:cNvSpPr/>
            <p:nvPr/>
          </p:nvSpPr>
          <p:spPr>
            <a:xfrm>
              <a:off x="5708248" y="2450123"/>
              <a:ext cx="141900" cy="1419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1453" name="Google Shape;1453;p134"/>
            <p:cNvCxnSpPr/>
            <p:nvPr/>
          </p:nvCxnSpPr>
          <p:spPr>
            <a:xfrm>
              <a:off x="5827815" y="2570405"/>
              <a:ext cx="58200" cy="58200"/>
            </a:xfrm>
            <a:prstGeom prst="straightConnector1">
              <a:avLst/>
            </a:prstGeom>
            <a:noFill/>
            <a:ln cap="flat" cmpd="sng" w="41975">
              <a:solidFill>
                <a:srgbClr val="4F4F4F"/>
              </a:solidFill>
              <a:prstDash val="solid"/>
              <a:round/>
              <a:headEnd len="med" w="med" type="none"/>
              <a:tailEnd len="med" w="med" type="none"/>
            </a:ln>
          </p:spPr>
        </p:cxnSp>
        <p:sp>
          <p:nvSpPr>
            <p:cNvPr id="1454" name="Google Shape;1454;p134"/>
            <p:cNvSpPr txBox="1"/>
            <p:nvPr/>
          </p:nvSpPr>
          <p:spPr>
            <a:xfrm>
              <a:off x="3319315" y="2354854"/>
              <a:ext cx="1767900" cy="3693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None/>
              </a:pPr>
              <a:r>
                <a:t/>
              </a:r>
              <a:endParaRPr b="1" sz="26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642">
                <a:solidFill>
                  <a:schemeClr val="dk1"/>
                </a:solidFill>
                <a:latin typeface="Lato"/>
                <a:ea typeface="Lato"/>
                <a:cs typeface="Lato"/>
                <a:sym typeface="Lato"/>
              </a:endParaRPr>
            </a:p>
            <a:p>
              <a:pPr indent="0" lvl="0" marL="0" rtl="0" algn="l">
                <a:lnSpc>
                  <a:spcPct val="115000"/>
                </a:lnSpc>
                <a:spcBef>
                  <a:spcPts val="0"/>
                </a:spcBef>
                <a:spcAft>
                  <a:spcPts val="0"/>
                </a:spcAft>
                <a:buNone/>
              </a:pPr>
              <a:r>
                <a:rPr b="1" lang="en" sz="2642">
                  <a:solidFill>
                    <a:schemeClr val="dk1"/>
                  </a:solidFill>
                  <a:latin typeface="Lato"/>
                  <a:ea typeface="Lato"/>
                  <a:cs typeface="Lato"/>
                  <a:sym typeface="Lato"/>
                </a:rPr>
                <a:t>Syllabus Statement</a:t>
              </a:r>
              <a:endParaRPr b="1" sz="2642">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b="1" sz="2642">
                <a:solidFill>
                  <a:schemeClr val="dk1"/>
                </a:solidFill>
                <a:latin typeface="Lato"/>
                <a:ea typeface="Lato"/>
                <a:cs typeface="Lato"/>
                <a:sym typeface="Lato"/>
              </a:endParaRPr>
            </a:p>
            <a:p>
              <a:pPr indent="0" lvl="0" marL="0" rtl="0" algn="l">
                <a:lnSpc>
                  <a:spcPct val="90000"/>
                </a:lnSpc>
                <a:spcBef>
                  <a:spcPts val="0"/>
                </a:spcBef>
                <a:spcAft>
                  <a:spcPts val="0"/>
                </a:spcAft>
                <a:buNone/>
              </a:pPr>
              <a:r>
                <a:t/>
              </a:r>
              <a:endParaRPr b="1" sz="2642">
                <a:solidFill>
                  <a:schemeClr val="dk1"/>
                </a:solidFill>
                <a:latin typeface="Lato"/>
                <a:ea typeface="Lato"/>
                <a:cs typeface="Lato"/>
                <a:sym typeface="Lato"/>
              </a:endParaRPr>
            </a:p>
          </p:txBody>
        </p:sp>
      </p:grpSp>
      <p:pic>
        <p:nvPicPr>
          <p:cNvPr id="1455" name="Google Shape;1455;p134" title="student stock.png"/>
          <p:cNvPicPr preferRelativeResize="0"/>
          <p:nvPr/>
        </p:nvPicPr>
        <p:blipFill rotWithShape="1">
          <a:blip r:embed="rId4">
            <a:alphaModFix/>
          </a:blip>
          <a:srcRect b="823" l="0" r="1816" t="0"/>
          <a:stretch/>
        </p:blipFill>
        <p:spPr>
          <a:xfrm>
            <a:off x="1412650" y="457200"/>
            <a:ext cx="7731348" cy="4686300"/>
          </a:xfrm>
          <a:prstGeom prst="rect">
            <a:avLst/>
          </a:prstGeom>
          <a:noFill/>
          <a:ln>
            <a:noFill/>
          </a:ln>
        </p:spPr>
      </p:pic>
      <p:sp>
        <p:nvSpPr>
          <p:cNvPr id="1456" name="Google Shape;1456;p134"/>
          <p:cNvSpPr txBox="1"/>
          <p:nvPr/>
        </p:nvSpPr>
        <p:spPr>
          <a:xfrm>
            <a:off x="457275" y="912600"/>
            <a:ext cx="3550800" cy="2179800"/>
          </a:xfrm>
          <a:prstGeom prst="rect">
            <a:avLst/>
          </a:prstGeom>
          <a:no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rPr lang="en" sz="2073">
                <a:solidFill>
                  <a:schemeClr val="dk1"/>
                </a:solidFill>
                <a:latin typeface="Lato"/>
                <a:ea typeface="Lato"/>
                <a:cs typeface="Lato"/>
                <a:sym typeface="Lato"/>
              </a:rPr>
              <a:t>The </a:t>
            </a:r>
            <a:r>
              <a:rPr lang="en" sz="2073">
                <a:solidFill>
                  <a:schemeClr val="dk1"/>
                </a:solidFill>
                <a:latin typeface="Lato"/>
                <a:ea typeface="Lato"/>
                <a:cs typeface="Lato"/>
                <a:sym typeface="Lato"/>
              </a:rPr>
              <a:t>following</a:t>
            </a:r>
            <a:r>
              <a:rPr lang="en" sz="2073">
                <a:solidFill>
                  <a:schemeClr val="dk1"/>
                </a:solidFill>
                <a:latin typeface="Lato"/>
                <a:ea typeface="Lato"/>
                <a:cs typeface="Lato"/>
                <a:sym typeface="Lato"/>
              </a:rPr>
              <a:t> are examples of </a:t>
            </a:r>
            <a:r>
              <a:rPr b="1" lang="en" sz="2073">
                <a:solidFill>
                  <a:schemeClr val="dk1"/>
                </a:solidFill>
                <a:latin typeface="Lato"/>
                <a:ea typeface="Lato"/>
                <a:cs typeface="Lato"/>
                <a:sym typeface="Lato"/>
              </a:rPr>
              <a:t>effective, care-centered syllabus statements</a:t>
            </a:r>
            <a:r>
              <a:rPr lang="en" sz="2073">
                <a:solidFill>
                  <a:schemeClr val="dk1"/>
                </a:solidFill>
                <a:latin typeface="Lato"/>
                <a:ea typeface="Lato"/>
                <a:cs typeface="Lato"/>
                <a:sym typeface="Lato"/>
              </a:rPr>
              <a:t> from Henderson Community College and Bellarmine University:</a:t>
            </a:r>
            <a:endParaRPr sz="20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a:p>
            <a:pPr indent="0" lvl="0" marL="0" rtl="0" algn="l">
              <a:lnSpc>
                <a:spcPct val="115000"/>
              </a:lnSpc>
              <a:spcBef>
                <a:spcPts val="0"/>
              </a:spcBef>
              <a:spcAft>
                <a:spcPts val="0"/>
              </a:spcAft>
              <a:buNone/>
            </a:pPr>
            <a:r>
              <a:t/>
            </a:r>
            <a:endParaRPr sz="2473">
              <a:solidFill>
                <a:schemeClr val="dk1"/>
              </a:solidFill>
              <a:latin typeface="Lato"/>
              <a:ea typeface="Lato"/>
              <a:cs typeface="Lato"/>
              <a:sym typeface="Lato"/>
            </a:endParaRPr>
          </a:p>
        </p:txBody>
      </p:sp>
      <p:pic>
        <p:nvPicPr>
          <p:cNvPr id="1457" name="Google Shape;1457;p134" title="hope_graphic_bni (6).png"/>
          <p:cNvPicPr preferRelativeResize="0"/>
          <p:nvPr/>
        </p:nvPicPr>
        <p:blipFill rotWithShape="1">
          <a:blip r:embed="rId5">
            <a:alphaModFix/>
          </a:blip>
          <a:srcRect b="27549" l="3100" r="-3100" t="27554"/>
          <a:stretch/>
        </p:blipFill>
        <p:spPr>
          <a:xfrm>
            <a:off x="1158697" y="4453540"/>
            <a:ext cx="1909373" cy="4479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135"/>
          <p:cNvSpPr/>
          <p:nvPr/>
        </p:nvSpPr>
        <p:spPr>
          <a:xfrm>
            <a:off x="637654" y="351936"/>
            <a:ext cx="7882500" cy="45840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86600" lIns="86600" spcFirstLastPara="1" rIns="86600" wrap="square" tIns="86600">
            <a:noAutofit/>
          </a:bodyPr>
          <a:lstStyle/>
          <a:p>
            <a:pPr indent="0" lvl="0" marL="0" rtl="0" algn="ctr">
              <a:spcBef>
                <a:spcPts val="0"/>
              </a:spcBef>
              <a:spcAft>
                <a:spcPts val="0"/>
              </a:spcAft>
              <a:buNone/>
            </a:pPr>
            <a:r>
              <a:t/>
            </a:r>
            <a:endParaRPr sz="1326">
              <a:latin typeface="IBM Plex Sans Light"/>
              <a:ea typeface="IBM Plex Sans Light"/>
              <a:cs typeface="IBM Plex Sans Light"/>
              <a:sym typeface="IBM Plex Sans Light"/>
            </a:endParaRPr>
          </a:p>
        </p:txBody>
      </p:sp>
      <p:pic>
        <p:nvPicPr>
          <p:cNvPr id="1463" name="Google Shape;1463;p135" title="Screenshot 2026-05-11 at 11.08.04 PM.png"/>
          <p:cNvPicPr preferRelativeResize="0"/>
          <p:nvPr/>
        </p:nvPicPr>
        <p:blipFill>
          <a:blip r:embed="rId3">
            <a:alphaModFix/>
          </a:blip>
          <a:stretch>
            <a:fillRect/>
          </a:stretch>
        </p:blipFill>
        <p:spPr>
          <a:xfrm>
            <a:off x="457188" y="207563"/>
            <a:ext cx="7882584" cy="4583839"/>
          </a:xfrm>
          <a:prstGeom prst="rect">
            <a:avLst/>
          </a:prstGeom>
          <a:noFill/>
          <a:ln cap="flat" cmpd="sng" w="9525">
            <a:solidFill>
              <a:schemeClr val="dk1"/>
            </a:solidFill>
            <a:prstDash val="solid"/>
            <a:round/>
            <a:headEnd len="sm" w="sm" type="none"/>
            <a:tailEnd len="sm" w="sm" type="none"/>
          </a:ln>
        </p:spPr>
      </p:pic>
      <p:pic>
        <p:nvPicPr>
          <p:cNvPr id="1464" name="Google Shape;1464;p135" title="38.png"/>
          <p:cNvPicPr preferRelativeResize="0"/>
          <p:nvPr/>
        </p:nvPicPr>
        <p:blipFill rotWithShape="1">
          <a:blip r:embed="rId4">
            <a:alphaModFix/>
          </a:blip>
          <a:srcRect b="0" l="4096" r="68037" t="58449"/>
          <a:stretch/>
        </p:blipFill>
        <p:spPr>
          <a:xfrm>
            <a:off x="7903075" y="15675"/>
            <a:ext cx="986952" cy="8830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pic>
        <p:nvPicPr>
          <p:cNvPr id="1469" name="Google Shape;1469;p136" title="frame.png"/>
          <p:cNvPicPr preferRelativeResize="0"/>
          <p:nvPr/>
        </p:nvPicPr>
        <p:blipFill>
          <a:blip r:embed="rId3">
            <a:alphaModFix/>
          </a:blip>
          <a:stretch>
            <a:fillRect/>
          </a:stretch>
        </p:blipFill>
        <p:spPr>
          <a:xfrm>
            <a:off x="162050" y="-74650"/>
            <a:ext cx="8819901" cy="5292799"/>
          </a:xfrm>
          <a:prstGeom prst="rect">
            <a:avLst/>
          </a:prstGeom>
          <a:noFill/>
          <a:ln>
            <a:noFill/>
          </a:ln>
        </p:spPr>
      </p:pic>
      <p:pic>
        <p:nvPicPr>
          <p:cNvPr id="1470" name="Google Shape;1470;p136" title="40.png"/>
          <p:cNvPicPr preferRelativeResize="0"/>
          <p:nvPr/>
        </p:nvPicPr>
        <p:blipFill rotWithShape="1">
          <a:blip r:embed="rId4">
            <a:alphaModFix/>
          </a:blip>
          <a:srcRect b="9772" l="3550" r="51510" t="76986"/>
          <a:stretch/>
        </p:blipFill>
        <p:spPr>
          <a:xfrm rot="5400000">
            <a:off x="7209473" y="3723551"/>
            <a:ext cx="1790828" cy="316676"/>
          </a:xfrm>
          <a:prstGeom prst="rect">
            <a:avLst/>
          </a:prstGeom>
          <a:noFill/>
          <a:ln>
            <a:noFill/>
          </a:ln>
        </p:spPr>
      </p:pic>
      <p:pic>
        <p:nvPicPr>
          <p:cNvPr id="1471" name="Google Shape;1471;p136" title="38.png"/>
          <p:cNvPicPr preferRelativeResize="0"/>
          <p:nvPr/>
        </p:nvPicPr>
        <p:blipFill rotWithShape="1">
          <a:blip r:embed="rId5">
            <a:alphaModFix/>
          </a:blip>
          <a:srcRect b="4534" l="75251" r="3556" t="57465"/>
          <a:stretch/>
        </p:blipFill>
        <p:spPr>
          <a:xfrm>
            <a:off x="0" y="0"/>
            <a:ext cx="1816499" cy="19545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5" name="Shape 1475"/>
        <p:cNvGrpSpPr/>
        <p:nvPr/>
      </p:nvGrpSpPr>
      <p:grpSpPr>
        <a:xfrm>
          <a:off x="0" y="0"/>
          <a:ext cx="0" cy="0"/>
          <a:chOff x="0" y="0"/>
          <a:chExt cx="0" cy="0"/>
        </a:xfrm>
      </p:grpSpPr>
      <p:grpSp>
        <p:nvGrpSpPr>
          <p:cNvPr id="1476" name="Google Shape;1476;p137"/>
          <p:cNvGrpSpPr/>
          <p:nvPr/>
        </p:nvGrpSpPr>
        <p:grpSpPr>
          <a:xfrm>
            <a:off x="660175" y="780441"/>
            <a:ext cx="7708632" cy="2745252"/>
            <a:chOff x="1754589" y="1022229"/>
            <a:chExt cx="5660204" cy="2441743"/>
          </a:xfrm>
        </p:grpSpPr>
        <p:sp>
          <p:nvSpPr>
            <p:cNvPr id="1477" name="Google Shape;1477;p137"/>
            <p:cNvSpPr/>
            <p:nvPr/>
          </p:nvSpPr>
          <p:spPr>
            <a:xfrm>
              <a:off x="1754589" y="1685872"/>
              <a:ext cx="2563800" cy="1778100"/>
            </a:xfrm>
            <a:prstGeom prst="corner">
              <a:avLst>
                <a:gd fmla="val 58037" name="adj1"/>
                <a:gd fmla="val 65525" name="adj2"/>
              </a:avLst>
            </a:prstGeom>
            <a:solidFill>
              <a:schemeClr val="lt1"/>
            </a:solidFill>
            <a:ln cap="flat" cmpd="sng" w="22625">
              <a:solidFill>
                <a:srgbClr val="000000"/>
              </a:solidFill>
              <a:prstDash val="solid"/>
              <a:round/>
              <a:headEnd len="sm" w="sm" type="none"/>
              <a:tailEnd len="sm" w="sm" type="none"/>
            </a:ln>
            <a:effectLst>
              <a:outerShdw rotWithShape="0" algn="bl" dir="7920000" dist="113126">
                <a:srgbClr val="000000"/>
              </a:outerShdw>
            </a:effectLst>
          </p:spPr>
          <p:txBody>
            <a:bodyPr anchorCtr="0" anchor="b" bIns="108575" lIns="108575" spcFirstLastPara="1" rIns="108575" wrap="square" tIns="108575">
              <a:noAutofit/>
            </a:bodyPr>
            <a:lstStyle/>
            <a:p>
              <a:pPr indent="0" lvl="0" marL="0" rtl="0" algn="l">
                <a:lnSpc>
                  <a:spcPct val="90000"/>
                </a:lnSpc>
                <a:spcBef>
                  <a:spcPts val="0"/>
                </a:spcBef>
                <a:spcAft>
                  <a:spcPts val="0"/>
                </a:spcAft>
                <a:buNone/>
              </a:pPr>
              <a:r>
                <a:t/>
              </a:r>
              <a:endParaRPr sz="3325">
                <a:solidFill>
                  <a:srgbClr val="434343"/>
                </a:solidFill>
                <a:latin typeface="Roboto"/>
                <a:ea typeface="Roboto"/>
                <a:cs typeface="Roboto"/>
                <a:sym typeface="Roboto"/>
              </a:endParaRPr>
            </a:p>
          </p:txBody>
        </p:sp>
        <p:sp>
          <p:nvSpPr>
            <p:cNvPr id="1478" name="Google Shape;1478;p137"/>
            <p:cNvSpPr txBox="1"/>
            <p:nvPr/>
          </p:nvSpPr>
          <p:spPr>
            <a:xfrm>
              <a:off x="1767293" y="1741227"/>
              <a:ext cx="5647500" cy="1600800"/>
            </a:xfrm>
            <a:prstGeom prst="rect">
              <a:avLst/>
            </a:prstGeom>
            <a:noFill/>
            <a:ln>
              <a:noFill/>
            </a:ln>
          </p:spPr>
          <p:txBody>
            <a:bodyPr anchorCtr="0" anchor="ctr" bIns="54275" lIns="108575" spcFirstLastPara="1" rIns="108575" wrap="square" tIns="54275">
              <a:spAutoFit/>
            </a:bodyPr>
            <a:lstStyle/>
            <a:p>
              <a:pPr indent="0" lvl="0" marL="0" rtl="0" algn="l">
                <a:lnSpc>
                  <a:spcPct val="115000"/>
                </a:lnSpc>
                <a:spcBef>
                  <a:spcPts val="0"/>
                </a:spcBef>
                <a:spcAft>
                  <a:spcPts val="0"/>
                </a:spcAft>
                <a:buNone/>
              </a:pPr>
              <a:r>
                <a:rPr b="1" lang="en" sz="5107">
                  <a:latin typeface="Lato"/>
                  <a:ea typeface="Lato"/>
                  <a:cs typeface="Lato"/>
                  <a:sym typeface="Lato"/>
                </a:rPr>
                <a:t>Key </a:t>
              </a:r>
              <a:endParaRPr b="1" sz="5107">
                <a:latin typeface="Lato"/>
                <a:ea typeface="Lato"/>
                <a:cs typeface="Lato"/>
                <a:sym typeface="Lato"/>
              </a:endParaRPr>
            </a:p>
            <a:p>
              <a:pPr indent="0" lvl="0" marL="0" rtl="0" algn="l">
                <a:lnSpc>
                  <a:spcPct val="115000"/>
                </a:lnSpc>
                <a:spcBef>
                  <a:spcPts val="0"/>
                </a:spcBef>
                <a:spcAft>
                  <a:spcPts val="0"/>
                </a:spcAft>
                <a:buNone/>
              </a:pPr>
              <a:r>
                <a:rPr b="1" lang="en" sz="5107">
                  <a:latin typeface="Lato"/>
                  <a:ea typeface="Lato"/>
                  <a:cs typeface="Lato"/>
                  <a:sym typeface="Lato"/>
                </a:rPr>
                <a:t>Takeaways</a:t>
              </a:r>
              <a:endParaRPr b="1" sz="5938">
                <a:latin typeface="Roboto"/>
                <a:ea typeface="Roboto"/>
                <a:cs typeface="Roboto"/>
                <a:sym typeface="Roboto"/>
              </a:endParaRPr>
            </a:p>
          </p:txBody>
        </p:sp>
        <p:sp>
          <p:nvSpPr>
            <p:cNvPr id="1479" name="Google Shape;1479;p137"/>
            <p:cNvSpPr txBox="1"/>
            <p:nvPr/>
          </p:nvSpPr>
          <p:spPr>
            <a:xfrm>
              <a:off x="1754608" y="1022229"/>
              <a:ext cx="507900" cy="379800"/>
            </a:xfrm>
            <a:prstGeom prst="rect">
              <a:avLst/>
            </a:prstGeom>
            <a:solidFill>
              <a:schemeClr val="lt1"/>
            </a:solidFill>
            <a:ln cap="flat" cmpd="sng" w="22625">
              <a:solidFill>
                <a:srgbClr val="000000"/>
              </a:solidFill>
              <a:prstDash val="solid"/>
              <a:round/>
              <a:headEnd len="sm" w="sm" type="none"/>
              <a:tailEnd len="sm" w="sm" type="none"/>
            </a:ln>
            <a:effectLst>
              <a:outerShdw rotWithShape="0" algn="bl" dir="7740000" dist="90501">
                <a:srgbClr val="000000"/>
              </a:outerShdw>
            </a:effectLst>
          </p:spPr>
          <p:txBody>
            <a:bodyPr anchorCtr="0" anchor="ctr" bIns="54275" lIns="108575" spcFirstLastPara="1" rIns="108575" wrap="square" tIns="54275">
              <a:noAutofit/>
            </a:bodyPr>
            <a:lstStyle/>
            <a:p>
              <a:pPr indent="0" lvl="0" marL="0" rtl="0" algn="l">
                <a:spcBef>
                  <a:spcPts val="0"/>
                </a:spcBef>
                <a:spcAft>
                  <a:spcPts val="0"/>
                </a:spcAft>
                <a:buNone/>
              </a:pPr>
              <a:r>
                <a:rPr lang="en" sz="2263">
                  <a:latin typeface="Lato"/>
                  <a:ea typeface="Lato"/>
                  <a:cs typeface="Lato"/>
                  <a:sym typeface="Lato"/>
                </a:rPr>
                <a:t>06</a:t>
              </a:r>
              <a:endParaRPr sz="2263">
                <a:solidFill>
                  <a:srgbClr val="000000"/>
                </a:solidFill>
                <a:latin typeface="Lato"/>
                <a:ea typeface="Lato"/>
                <a:cs typeface="Lato"/>
                <a:sym typeface="Lato"/>
              </a:endParaRPr>
            </a:p>
          </p:txBody>
        </p:sp>
      </p:grpSp>
      <p:pic>
        <p:nvPicPr>
          <p:cNvPr id="1480" name="Google Shape;1480;p137" title="markings (40).png"/>
          <p:cNvPicPr preferRelativeResize="0"/>
          <p:nvPr/>
        </p:nvPicPr>
        <p:blipFill rotWithShape="1">
          <a:blip r:embed="rId3">
            <a:alphaModFix/>
          </a:blip>
          <a:srcRect b="52993" l="5507" r="53183" t="33949"/>
          <a:stretch/>
        </p:blipFill>
        <p:spPr>
          <a:xfrm>
            <a:off x="660175" y="3740275"/>
            <a:ext cx="2124824" cy="6716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pic>
        <p:nvPicPr>
          <p:cNvPr id="1485" name="Google Shape;1485;p138"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486" name="Google Shape;1486;p138"/>
          <p:cNvSpPr txBox="1"/>
          <p:nvPr/>
        </p:nvSpPr>
        <p:spPr>
          <a:xfrm>
            <a:off x="269654" y="302008"/>
            <a:ext cx="5496600" cy="989700"/>
          </a:xfrm>
          <a:prstGeom prst="rect">
            <a:avLst/>
          </a:prstGeom>
          <a:noFill/>
          <a:ln>
            <a:noFill/>
          </a:ln>
        </p:spPr>
        <p:txBody>
          <a:bodyPr anchorCtr="0" anchor="ctr" bIns="184175" lIns="122800" spcFirstLastPara="1" rIns="122800" wrap="square" tIns="184175">
            <a:noAutofit/>
          </a:bodyPr>
          <a:lstStyle/>
          <a:p>
            <a:pPr indent="0" lvl="0" marL="0" rtl="0" algn="l">
              <a:lnSpc>
                <a:spcPct val="115000"/>
              </a:lnSpc>
              <a:spcBef>
                <a:spcPts val="0"/>
              </a:spcBef>
              <a:spcAft>
                <a:spcPts val="0"/>
              </a:spcAft>
              <a:buNone/>
            </a:pPr>
            <a:r>
              <a:rPr lang="en" sz="1940">
                <a:solidFill>
                  <a:schemeClr val="dk2"/>
                </a:solidFill>
                <a:latin typeface="Lato"/>
                <a:ea typeface="Lato"/>
                <a:cs typeface="Lato"/>
                <a:sym typeface="Lato"/>
              </a:rPr>
              <a:t>Everyone has a role to play in cultivating a culture of student success. </a:t>
            </a:r>
            <a:endParaRPr sz="1940">
              <a:solidFill>
                <a:schemeClr val="dk2"/>
              </a:solidFill>
              <a:latin typeface="Lato"/>
              <a:ea typeface="Lato"/>
              <a:cs typeface="Lato"/>
              <a:sym typeface="Lato"/>
            </a:endParaRPr>
          </a:p>
        </p:txBody>
      </p:sp>
      <p:sp>
        <p:nvSpPr>
          <p:cNvPr id="1487" name="Google Shape;1487;p138"/>
          <p:cNvSpPr txBox="1"/>
          <p:nvPr/>
        </p:nvSpPr>
        <p:spPr>
          <a:xfrm>
            <a:off x="269650" y="1390675"/>
            <a:ext cx="5824800" cy="1745400"/>
          </a:xfrm>
          <a:prstGeom prst="rect">
            <a:avLst/>
          </a:prstGeom>
          <a:noFill/>
          <a:ln>
            <a:noFill/>
          </a:ln>
        </p:spPr>
        <p:txBody>
          <a:bodyPr anchorCtr="0" anchor="ctr" bIns="184175" lIns="122800" spcFirstLastPara="1" rIns="122800" wrap="square" tIns="184175">
            <a:noAutofit/>
          </a:bodyPr>
          <a:lstStyle/>
          <a:p>
            <a:pPr indent="0" lvl="0" marL="0" rtl="0" algn="l">
              <a:lnSpc>
                <a:spcPct val="115000"/>
              </a:lnSpc>
              <a:spcBef>
                <a:spcPts val="0"/>
              </a:spcBef>
              <a:spcAft>
                <a:spcPts val="0"/>
              </a:spcAft>
              <a:buNone/>
            </a:pPr>
            <a:r>
              <a:rPr lang="en" sz="1940">
                <a:solidFill>
                  <a:schemeClr val="dk2"/>
                </a:solidFill>
                <a:latin typeface="Lato"/>
                <a:ea typeface="Lato"/>
                <a:cs typeface="Lato"/>
                <a:sym typeface="Lato"/>
              </a:rPr>
              <a:t>Integrate outreach about available basic needs resources into everyday conversations with students. This destigmatizes asking for help and fosters greater student awareness of and access to available resources.</a:t>
            </a:r>
            <a:endParaRPr sz="1940">
              <a:solidFill>
                <a:schemeClr val="dk2"/>
              </a:solidFill>
              <a:latin typeface="Lato"/>
              <a:ea typeface="Lato"/>
              <a:cs typeface="Lato"/>
              <a:sym typeface="Lato"/>
            </a:endParaRPr>
          </a:p>
        </p:txBody>
      </p:sp>
      <p:cxnSp>
        <p:nvCxnSpPr>
          <p:cNvPr id="1488" name="Google Shape;1488;p138"/>
          <p:cNvCxnSpPr/>
          <p:nvPr/>
        </p:nvCxnSpPr>
        <p:spPr>
          <a:xfrm rot="10800000">
            <a:off x="433800" y="3271700"/>
            <a:ext cx="5873700" cy="0"/>
          </a:xfrm>
          <a:prstGeom prst="straightConnector1">
            <a:avLst/>
          </a:prstGeom>
          <a:noFill/>
          <a:ln cap="flat" cmpd="sng" w="25600">
            <a:solidFill>
              <a:srgbClr val="999999"/>
            </a:solidFill>
            <a:prstDash val="solid"/>
            <a:round/>
            <a:headEnd len="med" w="med" type="none"/>
            <a:tailEnd len="med" w="med" type="none"/>
          </a:ln>
        </p:spPr>
      </p:cxnSp>
      <p:sp>
        <p:nvSpPr>
          <p:cNvPr id="1489" name="Google Shape;1489;p138"/>
          <p:cNvSpPr txBox="1"/>
          <p:nvPr/>
        </p:nvSpPr>
        <p:spPr>
          <a:xfrm>
            <a:off x="269650" y="3419500"/>
            <a:ext cx="5824800" cy="1251000"/>
          </a:xfrm>
          <a:prstGeom prst="rect">
            <a:avLst/>
          </a:prstGeom>
          <a:noFill/>
          <a:ln>
            <a:noFill/>
          </a:ln>
        </p:spPr>
        <p:txBody>
          <a:bodyPr anchorCtr="0" anchor="ctr" bIns="184175" lIns="122800" spcFirstLastPara="1" rIns="122800" wrap="square" tIns="184175">
            <a:noAutofit/>
          </a:bodyPr>
          <a:lstStyle/>
          <a:p>
            <a:pPr indent="0" lvl="0" marL="0" rtl="0" algn="l">
              <a:lnSpc>
                <a:spcPct val="115000"/>
              </a:lnSpc>
              <a:spcBef>
                <a:spcPts val="0"/>
              </a:spcBef>
              <a:spcAft>
                <a:spcPts val="0"/>
              </a:spcAft>
              <a:buNone/>
            </a:pPr>
            <a:r>
              <a:rPr lang="en" sz="1940">
                <a:solidFill>
                  <a:schemeClr val="dk2"/>
                </a:solidFill>
                <a:latin typeface="Lato"/>
                <a:ea typeface="Lato"/>
                <a:cs typeface="Lato"/>
                <a:sym typeface="Lato"/>
              </a:rPr>
              <a:t>Leverage https://kystudentsuccess.org/basicneeds/ and your campus basic needs staff to ensure students are being connected to all of the resources that best meet their needs.</a:t>
            </a:r>
            <a:endParaRPr sz="1940">
              <a:solidFill>
                <a:schemeClr val="dk2"/>
              </a:solidFill>
              <a:latin typeface="Lato"/>
              <a:ea typeface="Lato"/>
              <a:cs typeface="Lato"/>
              <a:sym typeface="Lato"/>
            </a:endParaRPr>
          </a:p>
        </p:txBody>
      </p:sp>
      <p:cxnSp>
        <p:nvCxnSpPr>
          <p:cNvPr id="1490" name="Google Shape;1490;p138"/>
          <p:cNvCxnSpPr/>
          <p:nvPr/>
        </p:nvCxnSpPr>
        <p:spPr>
          <a:xfrm rot="10800000">
            <a:off x="433800" y="1291700"/>
            <a:ext cx="5873700" cy="0"/>
          </a:xfrm>
          <a:prstGeom prst="straightConnector1">
            <a:avLst/>
          </a:prstGeom>
          <a:noFill/>
          <a:ln cap="flat" cmpd="sng" w="25600">
            <a:solidFill>
              <a:srgbClr val="999999"/>
            </a:solidFill>
            <a:prstDash val="solid"/>
            <a:round/>
            <a:headEnd len="med" w="med" type="none"/>
            <a:tailEnd len="med" w="med" type="none"/>
          </a:ln>
        </p:spPr>
      </p:cxnSp>
      <p:pic>
        <p:nvPicPr>
          <p:cNvPr id="1491" name="Google Shape;1491;p138" title="markings (42).png"/>
          <p:cNvPicPr preferRelativeResize="0"/>
          <p:nvPr/>
        </p:nvPicPr>
        <p:blipFill rotWithShape="1">
          <a:blip r:embed="rId4">
            <a:alphaModFix/>
          </a:blip>
          <a:srcRect b="0" l="10876" r="30839" t="0"/>
          <a:stretch/>
        </p:blipFill>
        <p:spPr>
          <a:xfrm>
            <a:off x="6307500" y="66263"/>
            <a:ext cx="2920549" cy="5010968"/>
          </a:xfrm>
          <a:prstGeom prst="rect">
            <a:avLst/>
          </a:prstGeom>
          <a:noFill/>
          <a:ln>
            <a:noFill/>
          </a:ln>
        </p:spPr>
      </p:pic>
      <p:grpSp>
        <p:nvGrpSpPr>
          <p:cNvPr id="1492" name="Google Shape;1492;p138"/>
          <p:cNvGrpSpPr/>
          <p:nvPr/>
        </p:nvGrpSpPr>
        <p:grpSpPr>
          <a:xfrm>
            <a:off x="7927840" y="3626655"/>
            <a:ext cx="1005377" cy="887032"/>
            <a:chOff x="6107475" y="4573475"/>
            <a:chExt cx="594300" cy="501771"/>
          </a:xfrm>
        </p:grpSpPr>
        <p:sp>
          <p:nvSpPr>
            <p:cNvPr id="1493" name="Google Shape;1493;p138"/>
            <p:cNvSpPr/>
            <p:nvPr/>
          </p:nvSpPr>
          <p:spPr>
            <a:xfrm>
              <a:off x="6107475" y="457347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494" name="Google Shape;1494;p138"/>
            <p:cNvSpPr/>
            <p:nvPr/>
          </p:nvSpPr>
          <p:spPr>
            <a:xfrm>
              <a:off x="6244650" y="457347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495" name="Google Shape;1495;p138"/>
            <p:cNvSpPr/>
            <p:nvPr/>
          </p:nvSpPr>
          <p:spPr>
            <a:xfrm>
              <a:off x="6381825" y="457347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496" name="Google Shape;1496;p138"/>
            <p:cNvSpPr/>
            <p:nvPr/>
          </p:nvSpPr>
          <p:spPr>
            <a:xfrm>
              <a:off x="6519000" y="457347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497" name="Google Shape;1497;p138"/>
            <p:cNvSpPr/>
            <p:nvPr/>
          </p:nvSpPr>
          <p:spPr>
            <a:xfrm>
              <a:off x="6656175" y="457347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498" name="Google Shape;1498;p138"/>
            <p:cNvSpPr/>
            <p:nvPr/>
          </p:nvSpPr>
          <p:spPr>
            <a:xfrm>
              <a:off x="6107475" y="468816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499" name="Google Shape;1499;p138"/>
            <p:cNvSpPr/>
            <p:nvPr/>
          </p:nvSpPr>
          <p:spPr>
            <a:xfrm>
              <a:off x="6244650" y="468816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0" name="Google Shape;1500;p138"/>
            <p:cNvSpPr/>
            <p:nvPr/>
          </p:nvSpPr>
          <p:spPr>
            <a:xfrm>
              <a:off x="6381825" y="468816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1" name="Google Shape;1501;p138"/>
            <p:cNvSpPr/>
            <p:nvPr/>
          </p:nvSpPr>
          <p:spPr>
            <a:xfrm>
              <a:off x="6519000" y="468816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2" name="Google Shape;1502;p138"/>
            <p:cNvSpPr/>
            <p:nvPr/>
          </p:nvSpPr>
          <p:spPr>
            <a:xfrm>
              <a:off x="6656175" y="4688165"/>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3" name="Google Shape;1503;p138"/>
            <p:cNvSpPr/>
            <p:nvPr/>
          </p:nvSpPr>
          <p:spPr>
            <a:xfrm>
              <a:off x="6107475" y="480026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4" name="Google Shape;1504;p138"/>
            <p:cNvSpPr/>
            <p:nvPr/>
          </p:nvSpPr>
          <p:spPr>
            <a:xfrm>
              <a:off x="6244650" y="480026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5" name="Google Shape;1505;p138"/>
            <p:cNvSpPr/>
            <p:nvPr/>
          </p:nvSpPr>
          <p:spPr>
            <a:xfrm>
              <a:off x="6381825" y="480026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6" name="Google Shape;1506;p138"/>
            <p:cNvSpPr/>
            <p:nvPr/>
          </p:nvSpPr>
          <p:spPr>
            <a:xfrm>
              <a:off x="6519000" y="480026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7" name="Google Shape;1507;p138"/>
            <p:cNvSpPr/>
            <p:nvPr/>
          </p:nvSpPr>
          <p:spPr>
            <a:xfrm>
              <a:off x="6656175" y="480026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8" name="Google Shape;1508;p138"/>
            <p:cNvSpPr/>
            <p:nvPr/>
          </p:nvSpPr>
          <p:spPr>
            <a:xfrm>
              <a:off x="6107475" y="491495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09" name="Google Shape;1509;p138"/>
            <p:cNvSpPr/>
            <p:nvPr/>
          </p:nvSpPr>
          <p:spPr>
            <a:xfrm>
              <a:off x="6244650" y="491495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0" name="Google Shape;1510;p138"/>
            <p:cNvSpPr/>
            <p:nvPr/>
          </p:nvSpPr>
          <p:spPr>
            <a:xfrm>
              <a:off x="6381825" y="491495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1" name="Google Shape;1511;p138"/>
            <p:cNvSpPr/>
            <p:nvPr/>
          </p:nvSpPr>
          <p:spPr>
            <a:xfrm>
              <a:off x="6519000" y="491495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2" name="Google Shape;1512;p138"/>
            <p:cNvSpPr/>
            <p:nvPr/>
          </p:nvSpPr>
          <p:spPr>
            <a:xfrm>
              <a:off x="6656175" y="4914957"/>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3" name="Google Shape;1513;p138"/>
            <p:cNvSpPr/>
            <p:nvPr/>
          </p:nvSpPr>
          <p:spPr>
            <a:xfrm>
              <a:off x="6107475" y="5029646"/>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4" name="Google Shape;1514;p138"/>
            <p:cNvSpPr/>
            <p:nvPr/>
          </p:nvSpPr>
          <p:spPr>
            <a:xfrm>
              <a:off x="6244650" y="5029646"/>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5" name="Google Shape;1515;p138"/>
            <p:cNvSpPr/>
            <p:nvPr/>
          </p:nvSpPr>
          <p:spPr>
            <a:xfrm>
              <a:off x="6381825" y="5029646"/>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6" name="Google Shape;1516;p138"/>
            <p:cNvSpPr/>
            <p:nvPr/>
          </p:nvSpPr>
          <p:spPr>
            <a:xfrm>
              <a:off x="6519000" y="5029646"/>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sp>
          <p:nvSpPr>
            <p:cNvPr id="1517" name="Google Shape;1517;p138"/>
            <p:cNvSpPr/>
            <p:nvPr/>
          </p:nvSpPr>
          <p:spPr>
            <a:xfrm>
              <a:off x="6656175" y="5029646"/>
              <a:ext cx="45600" cy="45600"/>
            </a:xfrm>
            <a:prstGeom prst="ellipse">
              <a:avLst/>
            </a:prstGeom>
            <a:solidFill>
              <a:schemeClr val="lt2"/>
            </a:solidFill>
            <a:ln>
              <a:noFill/>
            </a:ln>
          </p:spPr>
          <p:txBody>
            <a:bodyPr anchorCtr="0" anchor="ctr" bIns="159875" lIns="159875" spcFirstLastPara="1" rIns="159875" wrap="square" tIns="159875">
              <a:noAutofit/>
            </a:bodyPr>
            <a:lstStyle/>
            <a:p>
              <a:pPr indent="0" lvl="0" marL="0" rtl="0" algn="ctr">
                <a:spcBef>
                  <a:spcPts val="0"/>
                </a:spcBef>
                <a:spcAft>
                  <a:spcPts val="0"/>
                </a:spcAft>
                <a:buNone/>
              </a:pPr>
              <a:r>
                <a:t/>
              </a:r>
              <a:endParaRPr sz="2448"/>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1" name="Shape 1521"/>
        <p:cNvGrpSpPr/>
        <p:nvPr/>
      </p:nvGrpSpPr>
      <p:grpSpPr>
        <a:xfrm>
          <a:off x="0" y="0"/>
          <a:ext cx="0" cy="0"/>
          <a:chOff x="0" y="0"/>
          <a:chExt cx="0" cy="0"/>
        </a:xfrm>
      </p:grpSpPr>
      <p:pic>
        <p:nvPicPr>
          <p:cNvPr id="1522" name="Google Shape;1522;p139"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1523" name="Google Shape;1523;p139"/>
          <p:cNvSpPr txBox="1"/>
          <p:nvPr>
            <p:ph type="title"/>
          </p:nvPr>
        </p:nvSpPr>
        <p:spPr>
          <a:xfrm>
            <a:off x="342900" y="452925"/>
            <a:ext cx="3544800" cy="411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Session Completion Form</a:t>
            </a:r>
            <a:endParaRPr b="1">
              <a:latin typeface="Lato"/>
              <a:ea typeface="Lato"/>
              <a:cs typeface="Lato"/>
              <a:sym typeface="Lato"/>
            </a:endParaRPr>
          </a:p>
        </p:txBody>
      </p:sp>
      <p:pic>
        <p:nvPicPr>
          <p:cNvPr id="1524" name="Google Shape;1524;p139" title="markings (39).png"/>
          <p:cNvPicPr preferRelativeResize="0"/>
          <p:nvPr/>
        </p:nvPicPr>
        <p:blipFill rotWithShape="1">
          <a:blip r:embed="rId4">
            <a:alphaModFix/>
          </a:blip>
          <a:srcRect b="6499" l="16148" r="51523" t="56743"/>
          <a:stretch/>
        </p:blipFill>
        <p:spPr>
          <a:xfrm>
            <a:off x="0" y="2519375"/>
            <a:ext cx="2307976" cy="2624125"/>
          </a:xfrm>
          <a:prstGeom prst="rect">
            <a:avLst/>
          </a:prstGeom>
          <a:noFill/>
          <a:ln>
            <a:noFill/>
          </a:ln>
        </p:spPr>
      </p:pic>
      <p:pic>
        <p:nvPicPr>
          <p:cNvPr id="1525" name="Google Shape;1525;p139"/>
          <p:cNvPicPr preferRelativeResize="0"/>
          <p:nvPr/>
        </p:nvPicPr>
        <p:blipFill rotWithShape="1">
          <a:blip r:embed="rId5">
            <a:alphaModFix/>
          </a:blip>
          <a:srcRect b="0" l="0" r="0" t="0"/>
          <a:stretch/>
        </p:blipFill>
        <p:spPr>
          <a:xfrm>
            <a:off x="4583673" y="907051"/>
            <a:ext cx="3329399" cy="3329399"/>
          </a:xfrm>
          <a:prstGeom prst="rect">
            <a:avLst/>
          </a:prstGeom>
          <a:noFill/>
          <a:ln cap="flat" cmpd="sng" w="19050">
            <a:solidFill>
              <a:schemeClr val="dk1"/>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pic>
        <p:nvPicPr>
          <p:cNvPr id="1530" name="Google Shape;1530;p140"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pic>
        <p:nvPicPr>
          <p:cNvPr id="1531" name="Google Shape;1531;p140" title="drt.png"/>
          <p:cNvPicPr preferRelativeResize="0"/>
          <p:nvPr/>
        </p:nvPicPr>
        <p:blipFill rotWithShape="1">
          <a:blip r:embed="rId4">
            <a:alphaModFix/>
          </a:blip>
          <a:srcRect b="0" l="10066" r="9080" t="11024"/>
          <a:stretch/>
        </p:blipFill>
        <p:spPr>
          <a:xfrm>
            <a:off x="4580675" y="-92175"/>
            <a:ext cx="4757925" cy="5235675"/>
          </a:xfrm>
          <a:prstGeom prst="rect">
            <a:avLst/>
          </a:prstGeom>
          <a:noFill/>
          <a:ln>
            <a:noFill/>
          </a:ln>
        </p:spPr>
      </p:pic>
      <p:pic>
        <p:nvPicPr>
          <p:cNvPr id="1532" name="Google Shape;1532;p140" title="38.png"/>
          <p:cNvPicPr preferRelativeResize="0"/>
          <p:nvPr/>
        </p:nvPicPr>
        <p:blipFill rotWithShape="1">
          <a:blip r:embed="rId5">
            <a:alphaModFix/>
          </a:blip>
          <a:srcRect b="48826" l="67888" r="15645" t="10553"/>
          <a:stretch/>
        </p:blipFill>
        <p:spPr>
          <a:xfrm>
            <a:off x="7732625" y="0"/>
            <a:ext cx="1411374" cy="2089349"/>
          </a:xfrm>
          <a:prstGeom prst="rect">
            <a:avLst/>
          </a:prstGeom>
          <a:noFill/>
          <a:ln>
            <a:noFill/>
          </a:ln>
        </p:spPr>
      </p:pic>
      <p:pic>
        <p:nvPicPr>
          <p:cNvPr id="1533" name="Google Shape;1533;p140" title="37.png"/>
          <p:cNvPicPr preferRelativeResize="0"/>
          <p:nvPr/>
        </p:nvPicPr>
        <p:blipFill rotWithShape="1">
          <a:blip r:embed="rId6">
            <a:alphaModFix/>
          </a:blip>
          <a:srcRect b="0" l="0" r="67971" t="48985"/>
          <a:stretch/>
        </p:blipFill>
        <p:spPr>
          <a:xfrm flipH="1">
            <a:off x="3232250" y="3491526"/>
            <a:ext cx="1782426" cy="1703726"/>
          </a:xfrm>
          <a:prstGeom prst="rect">
            <a:avLst/>
          </a:prstGeom>
          <a:noFill/>
          <a:ln>
            <a:noFill/>
          </a:ln>
        </p:spPr>
      </p:pic>
      <p:pic>
        <p:nvPicPr>
          <p:cNvPr id="1534" name="Google Shape;1534;p140" title="CLOSING">
            <a:hlinkClick r:id="rId7"/>
          </p:cNvPr>
          <p:cNvPicPr preferRelativeResize="0"/>
          <p:nvPr/>
        </p:nvPicPr>
        <p:blipFill>
          <a:blip r:embed="rId8">
            <a:alphaModFix/>
          </a:blip>
          <a:stretch>
            <a:fillRect/>
          </a:stretch>
        </p:blipFill>
        <p:spPr>
          <a:xfrm>
            <a:off x="318125" y="685795"/>
            <a:ext cx="3957075" cy="2225855"/>
          </a:xfrm>
          <a:prstGeom prst="rect">
            <a:avLst/>
          </a:prstGeom>
          <a:noFill/>
          <a:ln>
            <a:noFill/>
          </a:ln>
        </p:spPr>
      </p:pic>
      <p:pic>
        <p:nvPicPr>
          <p:cNvPr id="1535" name="Google Shape;1535;p140" title="arrows (3).png">
            <a:hlinkClick r:id="rId9"/>
          </p:cNvPr>
          <p:cNvPicPr preferRelativeResize="0"/>
          <p:nvPr/>
        </p:nvPicPr>
        <p:blipFill rotWithShape="1">
          <a:blip r:embed="rId10">
            <a:alphaModFix/>
          </a:blip>
          <a:srcRect b="3624" l="35495" r="8993" t="67881"/>
          <a:stretch/>
        </p:blipFill>
        <p:spPr>
          <a:xfrm>
            <a:off x="179050" y="2595338"/>
            <a:ext cx="4235223" cy="13045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4"/>
                                        </p:tgtEl>
                                        <p:attrNameLst>
                                          <p:attrName>style.visibility</p:attrName>
                                        </p:attrNameLst>
                                      </p:cBhvr>
                                      <p:to>
                                        <p:strVal val="visible"/>
                                      </p:to>
                                    </p:set>
                                    <p:animEffect filter="fade" transition="in">
                                      <p:cBhvr>
                                        <p:cTn dur="1000"/>
                                        <p:tgtEl>
                                          <p:spTgt spid="15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39" name="Shape 1539"/>
        <p:cNvGrpSpPr/>
        <p:nvPr/>
      </p:nvGrpSpPr>
      <p:grpSpPr>
        <a:xfrm>
          <a:off x="0" y="0"/>
          <a:ext cx="0" cy="0"/>
          <a:chOff x="0" y="0"/>
          <a:chExt cx="0" cy="0"/>
        </a:xfrm>
      </p:grpSpPr>
      <p:pic>
        <p:nvPicPr>
          <p:cNvPr id="1540" name="Google Shape;1540;p141" title="marks and quotes (41).png"/>
          <p:cNvPicPr preferRelativeResize="0"/>
          <p:nvPr/>
        </p:nvPicPr>
        <p:blipFill rotWithShape="1">
          <a:blip r:embed="rId4">
            <a:alphaModFix/>
          </a:blip>
          <a:srcRect b="6040" l="5858" r="51757" t="64780"/>
          <a:stretch/>
        </p:blipFill>
        <p:spPr>
          <a:xfrm>
            <a:off x="4910513" y="1053188"/>
            <a:ext cx="3291423" cy="1359824"/>
          </a:xfrm>
          <a:prstGeom prst="rect">
            <a:avLst/>
          </a:prstGeom>
          <a:noFill/>
          <a:ln>
            <a:noFill/>
          </a:ln>
        </p:spPr>
      </p:pic>
      <p:sp>
        <p:nvSpPr>
          <p:cNvPr id="1541" name="Google Shape;1541;p141"/>
          <p:cNvSpPr txBox="1"/>
          <p:nvPr>
            <p:ph idx="4294967295" type="title"/>
          </p:nvPr>
        </p:nvSpPr>
        <p:spPr>
          <a:xfrm>
            <a:off x="416975" y="273000"/>
            <a:ext cx="3710400" cy="208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1E1E1E"/>
                </a:solidFill>
                <a:latin typeface="Lato"/>
                <a:ea typeface="Lato"/>
                <a:cs typeface="Lato"/>
                <a:sym typeface="Lato"/>
              </a:rPr>
              <a:t>About </a:t>
            </a:r>
            <a:endParaRPr>
              <a:solidFill>
                <a:srgbClr val="1E1E1E"/>
              </a:solidFill>
              <a:latin typeface="Lato"/>
              <a:ea typeface="Lato"/>
              <a:cs typeface="Lato"/>
              <a:sym typeface="Lato"/>
            </a:endParaRPr>
          </a:p>
          <a:p>
            <a:pPr indent="0" lvl="0" marL="0" rtl="0" algn="l">
              <a:spcBef>
                <a:spcPts val="0"/>
              </a:spcBef>
              <a:spcAft>
                <a:spcPts val="0"/>
              </a:spcAft>
              <a:buNone/>
            </a:pPr>
            <a:r>
              <a:rPr lang="en">
                <a:solidFill>
                  <a:srgbClr val="A41E35"/>
                </a:solidFill>
                <a:latin typeface="Lato Black"/>
                <a:ea typeface="Lato Black"/>
                <a:cs typeface="Lato Black"/>
                <a:sym typeface="Lato Black"/>
              </a:rPr>
              <a:t>The Hope Center​</a:t>
            </a:r>
            <a:endParaRPr>
              <a:solidFill>
                <a:srgbClr val="A41E35"/>
              </a:solidFill>
              <a:latin typeface="Lato Black"/>
              <a:ea typeface="Lato Black"/>
              <a:cs typeface="Lato Black"/>
              <a:sym typeface="Lato Black"/>
            </a:endParaRPr>
          </a:p>
        </p:txBody>
      </p:sp>
      <p:sp>
        <p:nvSpPr>
          <p:cNvPr id="1542" name="Google Shape;1542;p141"/>
          <p:cNvSpPr txBox="1"/>
          <p:nvPr/>
        </p:nvSpPr>
        <p:spPr>
          <a:xfrm>
            <a:off x="416975" y="2360100"/>
            <a:ext cx="4324200" cy="2208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rgbClr val="1E1E1E"/>
                </a:solidFill>
                <a:latin typeface="Lato"/>
                <a:ea typeface="Lato"/>
                <a:cs typeface="Lato"/>
                <a:sym typeface="Lato"/>
              </a:rPr>
              <a:t>We are researchers, scholars, advocates, conveners, and storytellers who envision a world where basic needs insecurity is no longer a barrier to pursuing and completing college. ​</a:t>
            </a:r>
            <a:endParaRPr sz="2200">
              <a:solidFill>
                <a:srgbClr val="1E1E1E"/>
              </a:solidFill>
              <a:latin typeface="Lato"/>
              <a:ea typeface="Lato"/>
              <a:cs typeface="Lato"/>
              <a:sym typeface="Lato"/>
            </a:endParaRPr>
          </a:p>
        </p:txBody>
      </p:sp>
      <p:pic>
        <p:nvPicPr>
          <p:cNvPr id="1543" name="Google Shape;1543;p141" title="markings-2.png"/>
          <p:cNvPicPr preferRelativeResize="0"/>
          <p:nvPr/>
        </p:nvPicPr>
        <p:blipFill rotWithShape="1">
          <a:blip r:embed="rId5">
            <a:alphaModFix/>
          </a:blip>
          <a:srcRect b="38178" l="57954" r="22404" t="46856"/>
          <a:stretch/>
        </p:blipFill>
        <p:spPr>
          <a:xfrm>
            <a:off x="0" y="127000"/>
            <a:ext cx="2370600" cy="1015999"/>
          </a:xfrm>
          <a:prstGeom prst="rect">
            <a:avLst/>
          </a:prstGeom>
          <a:noFill/>
          <a:ln>
            <a:noFill/>
          </a:ln>
        </p:spPr>
      </p:pic>
      <p:sp>
        <p:nvSpPr>
          <p:cNvPr id="1544" name="Google Shape;1544;p141"/>
          <p:cNvSpPr txBox="1"/>
          <p:nvPr>
            <p:ph idx="4294967295" type="title"/>
          </p:nvPr>
        </p:nvSpPr>
        <p:spPr>
          <a:xfrm>
            <a:off x="5175225" y="1468500"/>
            <a:ext cx="2931600" cy="52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solidFill>
                  <a:srgbClr val="F2EEE8"/>
                </a:solidFill>
                <a:latin typeface="Lato"/>
                <a:ea typeface="Lato"/>
                <a:cs typeface="Lato"/>
                <a:sym typeface="Lato"/>
              </a:rPr>
              <a:t>hope.temple.edu</a:t>
            </a:r>
            <a:endParaRPr sz="2700">
              <a:solidFill>
                <a:srgbClr val="F2EEE8"/>
              </a:solidFill>
              <a:latin typeface="Lato Black"/>
              <a:ea typeface="Lato Black"/>
              <a:cs typeface="Lato Black"/>
              <a:sym typeface="Lato Black"/>
            </a:endParaRPr>
          </a:p>
        </p:txBody>
      </p:sp>
      <p:pic>
        <p:nvPicPr>
          <p:cNvPr id="1545" name="Google Shape;1545;p141" title="marks and quotes (42).png"/>
          <p:cNvPicPr preferRelativeResize="0"/>
          <p:nvPr/>
        </p:nvPicPr>
        <p:blipFill rotWithShape="1">
          <a:blip r:embed="rId6">
            <a:alphaModFix/>
          </a:blip>
          <a:srcRect b="36194" l="50951" r="13698" t="24976"/>
          <a:stretch/>
        </p:blipFill>
        <p:spPr>
          <a:xfrm rot="-934022">
            <a:off x="4780840" y="2621623"/>
            <a:ext cx="1704622" cy="1123681"/>
          </a:xfrm>
          <a:prstGeom prst="rect">
            <a:avLst/>
          </a:prstGeom>
          <a:noFill/>
          <a:ln>
            <a:noFill/>
          </a:ln>
        </p:spPr>
      </p:pic>
      <p:pic>
        <p:nvPicPr>
          <p:cNvPr id="1546" name="Google Shape;1546;p141" title="HopeTU_Katz_RGB_2C.png"/>
          <p:cNvPicPr preferRelativeResize="0"/>
          <p:nvPr/>
        </p:nvPicPr>
        <p:blipFill>
          <a:blip r:embed="rId7">
            <a:alphaModFix/>
          </a:blip>
          <a:stretch>
            <a:fillRect/>
          </a:stretch>
        </p:blipFill>
        <p:spPr>
          <a:xfrm>
            <a:off x="5190912" y="446049"/>
            <a:ext cx="2730624" cy="6066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50" name="Shape 1550"/>
        <p:cNvGrpSpPr/>
        <p:nvPr/>
      </p:nvGrpSpPr>
      <p:grpSpPr>
        <a:xfrm>
          <a:off x="0" y="0"/>
          <a:ext cx="0" cy="0"/>
          <a:chOff x="0" y="0"/>
          <a:chExt cx="0" cy="0"/>
        </a:xfrm>
      </p:grpSpPr>
      <p:pic>
        <p:nvPicPr>
          <p:cNvPr id="1551" name="Google Shape;1551;p142" title="marks and quotes (44).png"/>
          <p:cNvPicPr preferRelativeResize="0"/>
          <p:nvPr/>
        </p:nvPicPr>
        <p:blipFill rotWithShape="1">
          <a:blip r:embed="rId4">
            <a:alphaModFix/>
          </a:blip>
          <a:srcRect b="11409" l="10052" r="2005" t="6925"/>
          <a:stretch/>
        </p:blipFill>
        <p:spPr>
          <a:xfrm flipH="1">
            <a:off x="-1" y="0"/>
            <a:ext cx="9229676" cy="5143500"/>
          </a:xfrm>
          <a:prstGeom prst="rect">
            <a:avLst/>
          </a:prstGeom>
          <a:noFill/>
          <a:ln>
            <a:noFill/>
          </a:ln>
        </p:spPr>
      </p:pic>
      <p:pic>
        <p:nvPicPr>
          <p:cNvPr id="1552" name="Google Shape;1552;p142" title="image-from-rawpixel-id-1200217-original.png"/>
          <p:cNvPicPr preferRelativeResize="0"/>
          <p:nvPr/>
        </p:nvPicPr>
        <p:blipFill>
          <a:blip r:embed="rId5">
            <a:alphaModFix/>
          </a:blip>
          <a:stretch>
            <a:fillRect/>
          </a:stretch>
        </p:blipFill>
        <p:spPr>
          <a:xfrm flipH="1" rot="352779">
            <a:off x="563332" y="208276"/>
            <a:ext cx="1455047" cy="2146897"/>
          </a:xfrm>
          <a:prstGeom prst="rect">
            <a:avLst/>
          </a:prstGeom>
          <a:noFill/>
          <a:ln>
            <a:noFill/>
          </a:ln>
        </p:spPr>
      </p:pic>
      <p:sp>
        <p:nvSpPr>
          <p:cNvPr id="1553" name="Google Shape;1553;p142"/>
          <p:cNvSpPr txBox="1"/>
          <p:nvPr/>
        </p:nvSpPr>
        <p:spPr>
          <a:xfrm>
            <a:off x="2070600" y="355650"/>
            <a:ext cx="2147100" cy="7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A41E35"/>
                </a:solidFill>
                <a:latin typeface="Lato"/>
                <a:ea typeface="Lato"/>
                <a:cs typeface="Lato"/>
                <a:sym typeface="Lato"/>
              </a:rPr>
              <a:t>Research</a:t>
            </a:r>
            <a:endParaRPr b="1" sz="3600">
              <a:solidFill>
                <a:srgbClr val="A41E35"/>
              </a:solidFill>
              <a:latin typeface="Lato"/>
              <a:ea typeface="Lato"/>
              <a:cs typeface="Lato"/>
              <a:sym typeface="Lato"/>
            </a:endParaRPr>
          </a:p>
        </p:txBody>
      </p:sp>
      <p:sp>
        <p:nvSpPr>
          <p:cNvPr id="1554" name="Google Shape;1554;p142"/>
          <p:cNvSpPr txBox="1"/>
          <p:nvPr/>
        </p:nvSpPr>
        <p:spPr>
          <a:xfrm>
            <a:off x="2070600" y="982550"/>
            <a:ext cx="6172200" cy="1201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rgbClr val="1E1E1E"/>
                </a:solidFill>
                <a:latin typeface="Lato"/>
                <a:ea typeface="Lato"/>
                <a:cs typeface="Lato"/>
                <a:sym typeface="Lato"/>
              </a:rPr>
              <a:t>investigating students' lived experiences with basic needs insecurity and evaluating interventions ​</a:t>
            </a:r>
            <a:endParaRPr sz="2200">
              <a:solidFill>
                <a:srgbClr val="1E1E1E"/>
              </a:solidFill>
              <a:latin typeface="Lato"/>
              <a:ea typeface="Lato"/>
              <a:cs typeface="Lato"/>
              <a:sym typeface="Lato"/>
            </a:endParaRPr>
          </a:p>
        </p:txBody>
      </p:sp>
      <p:sp>
        <p:nvSpPr>
          <p:cNvPr id="1555" name="Google Shape;1555;p142"/>
          <p:cNvSpPr txBox="1"/>
          <p:nvPr/>
        </p:nvSpPr>
        <p:spPr>
          <a:xfrm>
            <a:off x="1969850" y="2499450"/>
            <a:ext cx="2147100" cy="7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A41E35"/>
                </a:solidFill>
                <a:latin typeface="Lato"/>
                <a:ea typeface="Lato"/>
                <a:cs typeface="Lato"/>
                <a:sym typeface="Lato"/>
              </a:rPr>
              <a:t>Policy</a:t>
            </a:r>
            <a:endParaRPr b="1" sz="3600">
              <a:solidFill>
                <a:srgbClr val="A41E35"/>
              </a:solidFill>
              <a:latin typeface="Lato"/>
              <a:ea typeface="Lato"/>
              <a:cs typeface="Lato"/>
              <a:sym typeface="Lato"/>
            </a:endParaRPr>
          </a:p>
        </p:txBody>
      </p:sp>
      <p:sp>
        <p:nvSpPr>
          <p:cNvPr id="1556" name="Google Shape;1556;p142"/>
          <p:cNvSpPr txBox="1"/>
          <p:nvPr/>
        </p:nvSpPr>
        <p:spPr>
          <a:xfrm>
            <a:off x="1969850" y="3112200"/>
            <a:ext cx="2792100" cy="1762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rgbClr val="1E1E1E"/>
                </a:solidFill>
                <a:latin typeface="Lato"/>
                <a:ea typeface="Lato"/>
                <a:cs typeface="Lato"/>
                <a:sym typeface="Lato"/>
              </a:rPr>
              <a:t>informing and advocating for systemic policy change to make college affordable​</a:t>
            </a:r>
            <a:endParaRPr sz="2200">
              <a:solidFill>
                <a:srgbClr val="1E1E1E"/>
              </a:solidFill>
              <a:latin typeface="Lato"/>
              <a:ea typeface="Lato"/>
              <a:cs typeface="Lato"/>
              <a:sym typeface="Lato"/>
            </a:endParaRPr>
          </a:p>
        </p:txBody>
      </p:sp>
      <p:pic>
        <p:nvPicPr>
          <p:cNvPr id="1557" name="Google Shape;1557;p142" title="image-from-rawpixel-id-6643692-original.png"/>
          <p:cNvPicPr preferRelativeResize="0"/>
          <p:nvPr/>
        </p:nvPicPr>
        <p:blipFill>
          <a:blip r:embed="rId6">
            <a:alphaModFix/>
          </a:blip>
          <a:stretch>
            <a:fillRect/>
          </a:stretch>
        </p:blipFill>
        <p:spPr>
          <a:xfrm>
            <a:off x="81300" y="2784800"/>
            <a:ext cx="1935023" cy="2029153"/>
          </a:xfrm>
          <a:prstGeom prst="rect">
            <a:avLst/>
          </a:prstGeom>
          <a:noFill/>
          <a:ln>
            <a:noFill/>
          </a:ln>
        </p:spPr>
      </p:pic>
      <p:sp>
        <p:nvSpPr>
          <p:cNvPr id="1558" name="Google Shape;1558;p142"/>
          <p:cNvSpPr txBox="1"/>
          <p:nvPr/>
        </p:nvSpPr>
        <p:spPr>
          <a:xfrm>
            <a:off x="6009000" y="2499450"/>
            <a:ext cx="2147100" cy="75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A41E35"/>
                </a:solidFill>
                <a:latin typeface="Lato"/>
                <a:ea typeface="Lato"/>
                <a:cs typeface="Lato"/>
                <a:sym typeface="Lato"/>
              </a:rPr>
              <a:t>Practice</a:t>
            </a:r>
            <a:endParaRPr b="1" sz="3600">
              <a:solidFill>
                <a:srgbClr val="A41E35"/>
              </a:solidFill>
              <a:latin typeface="Lato"/>
              <a:ea typeface="Lato"/>
              <a:cs typeface="Lato"/>
              <a:sym typeface="Lato"/>
            </a:endParaRPr>
          </a:p>
        </p:txBody>
      </p:sp>
      <p:sp>
        <p:nvSpPr>
          <p:cNvPr id="1559" name="Google Shape;1559;p142"/>
          <p:cNvSpPr txBox="1"/>
          <p:nvPr/>
        </p:nvSpPr>
        <p:spPr>
          <a:xfrm>
            <a:off x="6009000" y="3051150"/>
            <a:ext cx="2792100" cy="1762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rgbClr val="1E1E1E"/>
                </a:solidFill>
                <a:latin typeface="Lato"/>
                <a:ea typeface="Lato"/>
                <a:cs typeface="Lato"/>
                <a:sym typeface="Lato"/>
              </a:rPr>
              <a:t>technical assistance to meet student basic needs through systems transformation ​</a:t>
            </a:r>
            <a:endParaRPr sz="2200">
              <a:solidFill>
                <a:srgbClr val="1E1E1E"/>
              </a:solidFill>
              <a:latin typeface="Lato"/>
              <a:ea typeface="Lato"/>
              <a:cs typeface="Lato"/>
              <a:sym typeface="Lato"/>
            </a:endParaRPr>
          </a:p>
        </p:txBody>
      </p:sp>
      <p:pic>
        <p:nvPicPr>
          <p:cNvPr id="1560" name="Google Shape;1560;p142" title="image-from-rawpixel-id-2417032-original.png"/>
          <p:cNvPicPr preferRelativeResize="0"/>
          <p:nvPr/>
        </p:nvPicPr>
        <p:blipFill>
          <a:blip r:embed="rId7">
            <a:alphaModFix/>
          </a:blip>
          <a:stretch>
            <a:fillRect/>
          </a:stretch>
        </p:blipFill>
        <p:spPr>
          <a:xfrm>
            <a:off x="3914025" y="2799875"/>
            <a:ext cx="2432625" cy="16213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4" name="Shape 1564"/>
        <p:cNvGrpSpPr/>
        <p:nvPr/>
      </p:nvGrpSpPr>
      <p:grpSpPr>
        <a:xfrm>
          <a:off x="0" y="0"/>
          <a:ext cx="0" cy="0"/>
          <a:chOff x="0" y="0"/>
          <a:chExt cx="0" cy="0"/>
        </a:xfrm>
      </p:grpSpPr>
      <p:pic>
        <p:nvPicPr>
          <p:cNvPr id="1565" name="Google Shape;1565;p143" title="marks and quotes (44).png"/>
          <p:cNvPicPr preferRelativeResize="0"/>
          <p:nvPr/>
        </p:nvPicPr>
        <p:blipFill rotWithShape="1">
          <a:blip r:embed="rId4">
            <a:alphaModFix/>
          </a:blip>
          <a:srcRect b="11409" l="10052" r="2005" t="6925"/>
          <a:stretch/>
        </p:blipFill>
        <p:spPr>
          <a:xfrm flipH="1">
            <a:off x="-1" y="0"/>
            <a:ext cx="9229676" cy="5143500"/>
          </a:xfrm>
          <a:prstGeom prst="rect">
            <a:avLst/>
          </a:prstGeom>
          <a:noFill/>
          <a:ln>
            <a:noFill/>
          </a:ln>
        </p:spPr>
      </p:pic>
      <p:sp>
        <p:nvSpPr>
          <p:cNvPr id="1566" name="Google Shape;1566;p143"/>
          <p:cNvSpPr txBox="1"/>
          <p:nvPr/>
        </p:nvSpPr>
        <p:spPr>
          <a:xfrm>
            <a:off x="258525" y="378375"/>
            <a:ext cx="5514600" cy="122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rgbClr val="A41E35"/>
                </a:solidFill>
                <a:latin typeface="Lato"/>
                <a:ea typeface="Lato"/>
                <a:cs typeface="Lato"/>
                <a:sym typeface="Lato"/>
              </a:rPr>
              <a:t>Partnerships Informing Our Work​</a:t>
            </a:r>
            <a:endParaRPr b="1" sz="3600">
              <a:solidFill>
                <a:srgbClr val="A41E35"/>
              </a:solidFill>
              <a:latin typeface="Lato"/>
              <a:ea typeface="Lato"/>
              <a:cs typeface="Lato"/>
              <a:sym typeface="Lato"/>
            </a:endParaRPr>
          </a:p>
        </p:txBody>
      </p:sp>
      <p:sp>
        <p:nvSpPr>
          <p:cNvPr id="1567" name="Google Shape;1567;p143"/>
          <p:cNvSpPr txBox="1"/>
          <p:nvPr/>
        </p:nvSpPr>
        <p:spPr>
          <a:xfrm>
            <a:off x="308050" y="1760325"/>
            <a:ext cx="4919100" cy="300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2200">
                <a:solidFill>
                  <a:srgbClr val="1E1E1E"/>
                </a:solidFill>
                <a:latin typeface="Lato"/>
                <a:ea typeface="Lato"/>
                <a:cs typeface="Lato"/>
                <a:sym typeface="Lato"/>
              </a:rPr>
              <a:t>Through our </a:t>
            </a:r>
            <a:r>
              <a:rPr b="1" lang="en" sz="2200">
                <a:solidFill>
                  <a:srgbClr val="A41E35"/>
                </a:solidFill>
                <a:latin typeface="Lato"/>
                <a:ea typeface="Lato"/>
                <a:cs typeface="Lato"/>
                <a:sym typeface="Lato"/>
              </a:rPr>
              <a:t>Hope Impact Partnerships</a:t>
            </a:r>
            <a:r>
              <a:rPr lang="en" sz="2200">
                <a:solidFill>
                  <a:srgbClr val="1E1E1E"/>
                </a:solidFill>
                <a:latin typeface="Lato"/>
                <a:ea typeface="Lato"/>
                <a:cs typeface="Lato"/>
                <a:sym typeface="Lato"/>
              </a:rPr>
              <a:t> (HIP) program, we have worked with </a:t>
            </a:r>
            <a:r>
              <a:rPr b="1" lang="en" sz="2200">
                <a:solidFill>
                  <a:srgbClr val="A41E35"/>
                </a:solidFill>
                <a:latin typeface="Lato"/>
                <a:ea typeface="Lato"/>
                <a:cs typeface="Lato"/>
                <a:sym typeface="Lato"/>
              </a:rPr>
              <a:t>over 240 colleges </a:t>
            </a:r>
            <a:r>
              <a:rPr lang="en" sz="2200">
                <a:solidFill>
                  <a:srgbClr val="1E1E1E"/>
                </a:solidFill>
                <a:latin typeface="Lato"/>
                <a:ea typeface="Lato"/>
                <a:cs typeface="Lato"/>
                <a:sym typeface="Lato"/>
              </a:rPr>
              <a:t>throughout the country. ​</a:t>
            </a:r>
            <a:endParaRPr sz="2200">
              <a:solidFill>
                <a:srgbClr val="1E1E1E"/>
              </a:solidFill>
              <a:latin typeface="Lato"/>
              <a:ea typeface="Lato"/>
              <a:cs typeface="Lato"/>
              <a:sym typeface="Lato"/>
            </a:endParaRPr>
          </a:p>
          <a:p>
            <a:pPr indent="0" lvl="0" marL="0" rtl="0" algn="l">
              <a:lnSpc>
                <a:spcPct val="60000"/>
              </a:lnSpc>
              <a:spcBef>
                <a:spcPts val="0"/>
              </a:spcBef>
              <a:spcAft>
                <a:spcPts val="0"/>
              </a:spcAft>
              <a:buNone/>
            </a:pPr>
            <a:r>
              <a:t/>
            </a:r>
            <a:endParaRPr sz="2200">
              <a:solidFill>
                <a:srgbClr val="1E1E1E"/>
              </a:solidFill>
              <a:latin typeface="Lato"/>
              <a:ea typeface="Lato"/>
              <a:cs typeface="Lato"/>
              <a:sym typeface="Lato"/>
            </a:endParaRPr>
          </a:p>
          <a:p>
            <a:pPr indent="0" lvl="0" marL="0" rtl="0" algn="l">
              <a:lnSpc>
                <a:spcPct val="100000"/>
              </a:lnSpc>
              <a:spcBef>
                <a:spcPts val="0"/>
              </a:spcBef>
              <a:spcAft>
                <a:spcPts val="0"/>
              </a:spcAft>
              <a:buNone/>
            </a:pPr>
            <a:r>
              <a:rPr lang="en" sz="2200">
                <a:solidFill>
                  <a:srgbClr val="1E1E1E"/>
                </a:solidFill>
                <a:latin typeface="Lato"/>
                <a:ea typeface="Lato"/>
                <a:cs typeface="Lato"/>
                <a:sym typeface="Lato"/>
              </a:rPr>
              <a:t>We support institutions &amp; state systems to use data to build awareness of student needs and connect more students to resources.</a:t>
            </a:r>
            <a:endParaRPr sz="2200">
              <a:solidFill>
                <a:srgbClr val="1E1E1E"/>
              </a:solidFill>
              <a:latin typeface="Lato"/>
              <a:ea typeface="Lato"/>
              <a:cs typeface="Lato"/>
              <a:sym typeface="Lato"/>
            </a:endParaRPr>
          </a:p>
          <a:p>
            <a:pPr indent="0" lvl="0" marL="0" rtl="0" algn="l">
              <a:lnSpc>
                <a:spcPct val="100000"/>
              </a:lnSpc>
              <a:spcBef>
                <a:spcPts val="0"/>
              </a:spcBef>
              <a:spcAft>
                <a:spcPts val="0"/>
              </a:spcAft>
              <a:buNone/>
            </a:pPr>
            <a:r>
              <a:t/>
            </a:r>
            <a:endParaRPr sz="2200">
              <a:solidFill>
                <a:srgbClr val="1E1E1E"/>
              </a:solidFill>
              <a:latin typeface="Lato"/>
              <a:ea typeface="Lato"/>
              <a:cs typeface="Lato"/>
              <a:sym typeface="Lato"/>
            </a:endParaRPr>
          </a:p>
        </p:txBody>
      </p:sp>
      <p:pic>
        <p:nvPicPr>
          <p:cNvPr id="1568" name="Google Shape;1568;p143"/>
          <p:cNvPicPr preferRelativeResize="0"/>
          <p:nvPr/>
        </p:nvPicPr>
        <p:blipFill>
          <a:blip r:embed="rId5">
            <a:alphaModFix/>
          </a:blip>
          <a:stretch>
            <a:fillRect/>
          </a:stretch>
        </p:blipFill>
        <p:spPr>
          <a:xfrm>
            <a:off x="5303625" y="1351425"/>
            <a:ext cx="3217575" cy="3217575"/>
          </a:xfrm>
          <a:prstGeom prst="rect">
            <a:avLst/>
          </a:prstGeom>
          <a:noFill/>
          <a:ln>
            <a:noFill/>
          </a:ln>
        </p:spPr>
      </p:pic>
      <p:pic>
        <p:nvPicPr>
          <p:cNvPr id="1569" name="Google Shape;1569;p143" title="markings-2.png"/>
          <p:cNvPicPr preferRelativeResize="0"/>
          <p:nvPr/>
        </p:nvPicPr>
        <p:blipFill rotWithShape="1">
          <a:blip r:embed="rId6">
            <a:alphaModFix/>
          </a:blip>
          <a:srcRect b="41470" l="17797" r="63403" t="53897"/>
          <a:stretch/>
        </p:blipFill>
        <p:spPr>
          <a:xfrm>
            <a:off x="2598525" y="773975"/>
            <a:ext cx="3122549" cy="4327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99"/>
          <p:cNvSpPr txBox="1"/>
          <p:nvPr>
            <p:ph idx="4294967295" type="title"/>
          </p:nvPr>
        </p:nvSpPr>
        <p:spPr>
          <a:xfrm>
            <a:off x="342900" y="452925"/>
            <a:ext cx="3544800" cy="411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hlink"/>
                </a:solidFill>
                <a:latin typeface="Lato"/>
                <a:ea typeface="Lato"/>
                <a:cs typeface="Lato"/>
                <a:sym typeface="Lato"/>
                <a:hlinkClick r:id="rId3"/>
              </a:rPr>
              <a:t>Your Role</a:t>
            </a:r>
            <a:r>
              <a:rPr b="1" lang="en">
                <a:latin typeface="Lato"/>
                <a:ea typeface="Lato"/>
                <a:cs typeface="Lato"/>
                <a:sym typeface="Lato"/>
              </a:rPr>
              <a:t> </a:t>
            </a:r>
            <a:endParaRPr b="1">
              <a:latin typeface="Lato"/>
              <a:ea typeface="Lato"/>
              <a:cs typeface="Lato"/>
              <a:sym typeface="Lato"/>
            </a:endParaRPr>
          </a:p>
          <a:p>
            <a:pPr indent="0" lvl="0" marL="0" rtl="0" algn="l">
              <a:spcBef>
                <a:spcPts val="0"/>
              </a:spcBef>
              <a:spcAft>
                <a:spcPts val="0"/>
              </a:spcAft>
              <a:buNone/>
            </a:pPr>
            <a:r>
              <a:rPr b="1" lang="en">
                <a:latin typeface="Lato"/>
                <a:ea typeface="Lato"/>
                <a:cs typeface="Lato"/>
                <a:sym typeface="Lato"/>
              </a:rPr>
              <a:t>and Opportunity</a:t>
            </a:r>
            <a:endParaRPr b="1">
              <a:latin typeface="Lato"/>
              <a:ea typeface="Lato"/>
              <a:cs typeface="Lato"/>
              <a:sym typeface="Lato"/>
            </a:endParaRPr>
          </a:p>
        </p:txBody>
      </p:sp>
      <p:pic>
        <p:nvPicPr>
          <p:cNvPr id="796" name="Google Shape;796;p99" title="msky video.png">
            <a:hlinkClick r:id="rId4"/>
          </p:cNvPr>
          <p:cNvPicPr preferRelativeResize="0"/>
          <p:nvPr>
            <p:ph idx="2" type="pic"/>
          </p:nvPr>
        </p:nvPicPr>
        <p:blipFill rotWithShape="1">
          <a:blip r:embed="rId5">
            <a:alphaModFix/>
          </a:blip>
          <a:srcRect b="0" l="19995" r="19995" t="0"/>
          <a:stretch/>
        </p:blipFill>
        <p:spPr>
          <a:xfrm>
            <a:off x="4016425" y="279250"/>
            <a:ext cx="4864251" cy="4864250"/>
          </a:xfrm>
          <a:prstGeom prst="rect">
            <a:avLst/>
          </a:prstGeom>
          <a:noFill/>
          <a:ln>
            <a:noFill/>
          </a:ln>
        </p:spPr>
      </p:pic>
      <p:pic>
        <p:nvPicPr>
          <p:cNvPr id="797" name="Google Shape;797;p99" title="markings (39).png"/>
          <p:cNvPicPr preferRelativeResize="0"/>
          <p:nvPr/>
        </p:nvPicPr>
        <p:blipFill rotWithShape="1">
          <a:blip r:embed="rId6">
            <a:alphaModFix/>
          </a:blip>
          <a:srcRect b="6499" l="16148" r="51523" t="56743"/>
          <a:stretch/>
        </p:blipFill>
        <p:spPr>
          <a:xfrm>
            <a:off x="0" y="2519375"/>
            <a:ext cx="2307976" cy="2624125"/>
          </a:xfrm>
          <a:prstGeom prst="rect">
            <a:avLst/>
          </a:prstGeom>
          <a:noFill/>
          <a:ln>
            <a:noFill/>
          </a:ln>
        </p:spPr>
      </p:pic>
      <p:pic>
        <p:nvPicPr>
          <p:cNvPr id="798" name="Google Shape;798;p99" title="YOUR ROLE AND OPPORTUNITY">
            <a:hlinkClick r:id="rId7"/>
          </p:cNvPr>
          <p:cNvPicPr preferRelativeResize="0"/>
          <p:nvPr/>
        </p:nvPicPr>
        <p:blipFill>
          <a:blip r:embed="rId8">
            <a:alphaModFix/>
          </a:blip>
          <a:stretch>
            <a:fillRect/>
          </a:stretch>
        </p:blipFill>
        <p:spPr>
          <a:xfrm>
            <a:off x="282263" y="399925"/>
            <a:ext cx="3666084" cy="2062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8"/>
                                        </p:tgtEl>
                                        <p:attrNameLst>
                                          <p:attrName>style.visibility</p:attrName>
                                        </p:attrNameLst>
                                      </p:cBhvr>
                                      <p:to>
                                        <p:strVal val="visible"/>
                                      </p:to>
                                    </p:set>
                                    <p:animEffect filter="fade" transition="in">
                                      <p:cBhvr>
                                        <p:cTn dur="1000"/>
                                        <p:tgtEl>
                                          <p:spTgt spid="7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3" name="Shape 1573"/>
        <p:cNvGrpSpPr/>
        <p:nvPr/>
      </p:nvGrpSpPr>
      <p:grpSpPr>
        <a:xfrm>
          <a:off x="0" y="0"/>
          <a:ext cx="0" cy="0"/>
          <a:chOff x="0" y="0"/>
          <a:chExt cx="0" cy="0"/>
        </a:xfrm>
      </p:grpSpPr>
      <p:pic>
        <p:nvPicPr>
          <p:cNvPr id="1574" name="Google Shape;1574;p144" title="abbreviated-horizontal-tagline-colorbars-blacktext.png"/>
          <p:cNvPicPr preferRelativeResize="0"/>
          <p:nvPr/>
        </p:nvPicPr>
        <p:blipFill>
          <a:blip r:embed="rId3">
            <a:alphaModFix/>
          </a:blip>
          <a:stretch>
            <a:fillRect/>
          </a:stretch>
        </p:blipFill>
        <p:spPr>
          <a:xfrm>
            <a:off x="1291475" y="3823300"/>
            <a:ext cx="1599923" cy="771074"/>
          </a:xfrm>
          <a:prstGeom prst="rect">
            <a:avLst/>
          </a:prstGeom>
          <a:noFill/>
          <a:ln>
            <a:noFill/>
          </a:ln>
        </p:spPr>
      </p:pic>
      <p:sp>
        <p:nvSpPr>
          <p:cNvPr id="1575" name="Google Shape;1575;p144"/>
          <p:cNvSpPr txBox="1"/>
          <p:nvPr>
            <p:ph idx="4294967295" type="title"/>
          </p:nvPr>
        </p:nvSpPr>
        <p:spPr>
          <a:xfrm>
            <a:off x="342900" y="531800"/>
            <a:ext cx="6756600" cy="61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Acknowledgements</a:t>
            </a:r>
            <a:endParaRPr b="1">
              <a:latin typeface="Lato"/>
              <a:ea typeface="Lato"/>
              <a:cs typeface="Lato"/>
              <a:sym typeface="Lato"/>
            </a:endParaRPr>
          </a:p>
        </p:txBody>
      </p:sp>
      <p:sp>
        <p:nvSpPr>
          <p:cNvPr id="1576" name="Google Shape;1576;p144"/>
          <p:cNvSpPr txBox="1"/>
          <p:nvPr/>
        </p:nvSpPr>
        <p:spPr>
          <a:xfrm>
            <a:off x="258450" y="1365300"/>
            <a:ext cx="8627100" cy="2244000"/>
          </a:xfrm>
          <a:prstGeom prst="rect">
            <a:avLst/>
          </a:prstGeom>
          <a:noFill/>
          <a:ln>
            <a:noFill/>
          </a:ln>
        </p:spPr>
        <p:txBody>
          <a:bodyPr anchorCtr="0" anchor="ctr" bIns="184175" lIns="122800" spcFirstLastPara="1" rIns="122800" wrap="square" tIns="184175">
            <a:noAutofit/>
          </a:bodyPr>
          <a:lstStyle/>
          <a:p>
            <a:pPr indent="0" lvl="0" marL="0" rtl="0" algn="l">
              <a:lnSpc>
                <a:spcPct val="115000"/>
              </a:lnSpc>
              <a:spcBef>
                <a:spcPts val="0"/>
              </a:spcBef>
              <a:spcAft>
                <a:spcPts val="0"/>
              </a:spcAft>
              <a:buNone/>
            </a:pPr>
            <a:r>
              <a:rPr lang="en" sz="1500">
                <a:latin typeface="Lato"/>
                <a:ea typeface="Lato"/>
                <a:cs typeface="Lato"/>
                <a:sym typeface="Lato"/>
              </a:rPr>
              <a:t>As part of Kentucky’s broader strategy to improve postsecondary attainment and economic mobility for students from low-income backgrounds,</a:t>
            </a:r>
            <a:r>
              <a:rPr lang="en" sz="1500">
                <a:uFill>
                  <a:noFill/>
                </a:uFill>
                <a:latin typeface="Lato"/>
                <a:ea typeface="Lato"/>
                <a:cs typeface="Lato"/>
                <a:sym typeface="Lato"/>
                <a:hlinkClick r:id="rId4"/>
              </a:rPr>
              <a:t> </a:t>
            </a:r>
            <a:r>
              <a:rPr lang="en" sz="1500" u="sng">
                <a:solidFill>
                  <a:schemeClr val="hlink"/>
                </a:solidFill>
                <a:latin typeface="Lato"/>
                <a:ea typeface="Lato"/>
                <a:cs typeface="Lato"/>
                <a:sym typeface="Lato"/>
                <a:hlinkClick r:id="rId5"/>
              </a:rPr>
              <a:t>The Hope Center for Student Basic Needs</a:t>
            </a:r>
            <a:r>
              <a:rPr lang="en" sz="1500" u="sng">
                <a:solidFill>
                  <a:schemeClr val="hlink"/>
                </a:solidFill>
                <a:latin typeface="Lato"/>
                <a:ea typeface="Lato"/>
                <a:cs typeface="Lato"/>
                <a:sym typeface="Lato"/>
              </a:rPr>
              <a:t> </a:t>
            </a:r>
            <a:r>
              <a:rPr lang="en" sz="1500">
                <a:latin typeface="Lato"/>
                <a:ea typeface="Lato"/>
                <a:cs typeface="Lato"/>
                <a:sym typeface="Lato"/>
              </a:rPr>
              <a:t>partnered with the</a:t>
            </a:r>
            <a:r>
              <a:rPr lang="en" sz="1500">
                <a:uFill>
                  <a:noFill/>
                </a:uFill>
                <a:latin typeface="Lato"/>
                <a:ea typeface="Lato"/>
                <a:cs typeface="Lato"/>
                <a:sym typeface="Lato"/>
                <a:hlinkClick r:id="rId6"/>
              </a:rPr>
              <a:t> </a:t>
            </a:r>
            <a:r>
              <a:rPr lang="en" sz="1500" u="sng">
                <a:solidFill>
                  <a:schemeClr val="hlink"/>
                </a:solidFill>
                <a:latin typeface="Lato"/>
                <a:ea typeface="Lato"/>
                <a:cs typeface="Lato"/>
                <a:sym typeface="Lato"/>
                <a:hlinkClick r:id="rId7"/>
              </a:rPr>
              <a:t>Kentucky Council on Postsecondary Education</a:t>
            </a:r>
            <a:r>
              <a:rPr lang="en" sz="1500">
                <a:latin typeface="Lato"/>
                <a:ea typeface="Lato"/>
                <a:cs typeface="Lato"/>
                <a:sym typeface="Lato"/>
              </a:rPr>
              <a:t> and the</a:t>
            </a:r>
            <a:r>
              <a:rPr lang="en" sz="1500">
                <a:uFill>
                  <a:noFill/>
                </a:uFill>
                <a:latin typeface="Lato"/>
                <a:ea typeface="Lato"/>
                <a:cs typeface="Lato"/>
                <a:sym typeface="Lato"/>
                <a:hlinkClick r:id="rId8"/>
              </a:rPr>
              <a:t> </a:t>
            </a:r>
            <a:r>
              <a:rPr lang="en" sz="1500" u="sng">
                <a:solidFill>
                  <a:schemeClr val="hlink"/>
                </a:solidFill>
                <a:latin typeface="Lato"/>
                <a:ea typeface="Lato"/>
                <a:cs typeface="Lato"/>
                <a:sym typeface="Lato"/>
                <a:hlinkClick r:id="rId9"/>
              </a:rPr>
              <a:t>Kentucky Student Success Collaborative</a:t>
            </a:r>
            <a:r>
              <a:rPr lang="en" sz="1500">
                <a:latin typeface="Lato"/>
                <a:ea typeface="Lato"/>
                <a:cs typeface="Lato"/>
                <a:sym typeface="Lato"/>
              </a:rPr>
              <a:t> to support how colleges and universities communicate about basic needs and connect students to available resources. Made possible through support from ECMC Foundation, this work advances Kentucky’s efforts to help more students meet their everyday needs while pursuing their educational goals and contributes to the state’s goal of ensuring that 60% of working-age adults hold a postsecondary degree or credential by 2030.</a:t>
            </a:r>
            <a:endParaRPr sz="2440">
              <a:solidFill>
                <a:schemeClr val="dk2"/>
              </a:solidFill>
              <a:latin typeface="Lato"/>
              <a:ea typeface="Lato"/>
              <a:cs typeface="Lato"/>
              <a:sym typeface="Lato"/>
            </a:endParaRPr>
          </a:p>
        </p:txBody>
      </p:sp>
      <p:pic>
        <p:nvPicPr>
          <p:cNvPr id="1577" name="Google Shape;1577;p144" title="ECMC_fnd_cmyk_hires_25in.png"/>
          <p:cNvPicPr preferRelativeResize="0"/>
          <p:nvPr/>
        </p:nvPicPr>
        <p:blipFill>
          <a:blip r:embed="rId10">
            <a:alphaModFix/>
          </a:blip>
          <a:stretch>
            <a:fillRect/>
          </a:stretch>
        </p:blipFill>
        <p:spPr>
          <a:xfrm>
            <a:off x="6105375" y="3823325"/>
            <a:ext cx="1747149" cy="771060"/>
          </a:xfrm>
          <a:prstGeom prst="rect">
            <a:avLst/>
          </a:prstGeom>
          <a:noFill/>
          <a:ln>
            <a:noFill/>
          </a:ln>
        </p:spPr>
      </p:pic>
      <p:pic>
        <p:nvPicPr>
          <p:cNvPr id="1578" name="Google Shape;1578;p144" title="ky_(2)_upscaled.png"/>
          <p:cNvPicPr preferRelativeResize="0"/>
          <p:nvPr/>
        </p:nvPicPr>
        <p:blipFill rotWithShape="1">
          <a:blip r:embed="rId11">
            <a:alphaModFix/>
          </a:blip>
          <a:srcRect b="33395" l="10208" r="7073" t="32241"/>
          <a:stretch/>
        </p:blipFill>
        <p:spPr>
          <a:xfrm>
            <a:off x="3053650" y="3848663"/>
            <a:ext cx="2889477" cy="7203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pic>
        <p:nvPicPr>
          <p:cNvPr id="803" name="Google Shape;803;p100"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804" name="Google Shape;804;p100"/>
          <p:cNvSpPr txBox="1"/>
          <p:nvPr>
            <p:ph type="title"/>
          </p:nvPr>
        </p:nvSpPr>
        <p:spPr>
          <a:xfrm>
            <a:off x="457200" y="348150"/>
            <a:ext cx="5056800" cy="67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Lato"/>
                <a:ea typeface="Lato"/>
                <a:cs typeface="Lato"/>
                <a:sym typeface="Lato"/>
              </a:rPr>
              <a:t>Training Goals</a:t>
            </a:r>
            <a:endParaRPr b="1">
              <a:latin typeface="Lato"/>
              <a:ea typeface="Lato"/>
              <a:cs typeface="Lato"/>
              <a:sym typeface="Lato"/>
            </a:endParaRPr>
          </a:p>
        </p:txBody>
      </p:sp>
      <p:grpSp>
        <p:nvGrpSpPr>
          <p:cNvPr id="805" name="Google Shape;805;p100"/>
          <p:cNvGrpSpPr/>
          <p:nvPr/>
        </p:nvGrpSpPr>
        <p:grpSpPr>
          <a:xfrm>
            <a:off x="473288" y="1348600"/>
            <a:ext cx="5040909" cy="826426"/>
            <a:chOff x="3918390" y="1303487"/>
            <a:chExt cx="3921971" cy="673150"/>
          </a:xfrm>
        </p:grpSpPr>
        <p:sp>
          <p:nvSpPr>
            <p:cNvPr id="806" name="Google Shape;806;p100"/>
            <p:cNvSpPr txBox="1"/>
            <p:nvPr/>
          </p:nvSpPr>
          <p:spPr>
            <a:xfrm>
              <a:off x="3931061" y="1303487"/>
              <a:ext cx="3909300" cy="637200"/>
            </a:xfrm>
            <a:prstGeom prst="rect">
              <a:avLst/>
            </a:prstGeom>
            <a:no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dk1"/>
                  </a:solidFill>
                  <a:latin typeface="Lato"/>
                  <a:ea typeface="Lato"/>
                  <a:cs typeface="Lato"/>
                  <a:sym typeface="Lato"/>
                </a:rPr>
                <a:t>Recognize</a:t>
              </a:r>
              <a:r>
                <a:rPr lang="en" sz="1773">
                  <a:solidFill>
                    <a:schemeClr val="dk2"/>
                  </a:solidFill>
                  <a:latin typeface="Lato"/>
                  <a:ea typeface="Lato"/>
                  <a:cs typeface="Lato"/>
                  <a:sym typeface="Lato"/>
                </a:rPr>
                <a:t> how you can help cultivate a culture where student success is </a:t>
              </a:r>
              <a:r>
                <a:rPr i="1" lang="en" sz="1773">
                  <a:solidFill>
                    <a:schemeClr val="dk2"/>
                  </a:solidFill>
                  <a:latin typeface="Lato"/>
                  <a:ea typeface="Lato"/>
                  <a:cs typeface="Lato"/>
                  <a:sym typeface="Lato"/>
                </a:rPr>
                <a:t>everyone’s</a:t>
              </a:r>
              <a:r>
                <a:rPr lang="en" sz="1773">
                  <a:solidFill>
                    <a:schemeClr val="dk2"/>
                  </a:solidFill>
                  <a:latin typeface="Lato"/>
                  <a:ea typeface="Lato"/>
                  <a:cs typeface="Lato"/>
                  <a:sym typeface="Lato"/>
                </a:rPr>
                <a:t> role.​</a:t>
              </a:r>
              <a:endParaRPr sz="1773">
                <a:solidFill>
                  <a:schemeClr val="dk2"/>
                </a:solidFill>
                <a:latin typeface="Lato"/>
                <a:ea typeface="Lato"/>
                <a:cs typeface="Lato"/>
                <a:sym typeface="Lato"/>
              </a:endParaRPr>
            </a:p>
          </p:txBody>
        </p:sp>
        <p:cxnSp>
          <p:nvCxnSpPr>
            <p:cNvPr id="807" name="Google Shape;807;p100"/>
            <p:cNvCxnSpPr/>
            <p:nvPr/>
          </p:nvCxnSpPr>
          <p:spPr>
            <a:xfrm rot="10800000">
              <a:off x="3918390" y="1976636"/>
              <a:ext cx="3909300" cy="0"/>
            </a:xfrm>
            <a:prstGeom prst="straightConnector1">
              <a:avLst/>
            </a:prstGeom>
            <a:noFill/>
            <a:ln cap="flat" cmpd="sng" w="23400">
              <a:solidFill>
                <a:srgbClr val="999999"/>
              </a:solidFill>
              <a:prstDash val="solid"/>
              <a:round/>
              <a:headEnd len="med" w="med" type="none"/>
              <a:tailEnd len="med" w="med" type="none"/>
            </a:ln>
          </p:spPr>
        </p:cxnSp>
      </p:grpSp>
      <p:pic>
        <p:nvPicPr>
          <p:cNvPr id="808" name="Google Shape;808;p100" title="markings (6).png"/>
          <p:cNvPicPr preferRelativeResize="0"/>
          <p:nvPr/>
        </p:nvPicPr>
        <p:blipFill rotWithShape="1">
          <a:blip r:embed="rId4">
            <a:alphaModFix/>
          </a:blip>
          <a:srcRect b="0" l="15724" r="26489" t="0"/>
          <a:stretch/>
        </p:blipFill>
        <p:spPr>
          <a:xfrm>
            <a:off x="6165725" y="392162"/>
            <a:ext cx="2581451" cy="4467026"/>
          </a:xfrm>
          <a:prstGeom prst="rect">
            <a:avLst/>
          </a:prstGeom>
          <a:noFill/>
          <a:ln>
            <a:noFill/>
          </a:ln>
        </p:spPr>
      </p:pic>
      <p:grpSp>
        <p:nvGrpSpPr>
          <p:cNvPr id="809" name="Google Shape;809;p100"/>
          <p:cNvGrpSpPr/>
          <p:nvPr/>
        </p:nvGrpSpPr>
        <p:grpSpPr>
          <a:xfrm>
            <a:off x="6219623" y="1778290"/>
            <a:ext cx="899354" cy="793451"/>
            <a:chOff x="6107475" y="4573475"/>
            <a:chExt cx="594300" cy="501771"/>
          </a:xfrm>
        </p:grpSpPr>
        <p:sp>
          <p:nvSpPr>
            <p:cNvPr id="810" name="Google Shape;810;p100"/>
            <p:cNvSpPr/>
            <p:nvPr/>
          </p:nvSpPr>
          <p:spPr>
            <a:xfrm>
              <a:off x="610747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1" name="Google Shape;811;p100"/>
            <p:cNvSpPr/>
            <p:nvPr/>
          </p:nvSpPr>
          <p:spPr>
            <a:xfrm>
              <a:off x="6244650"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2" name="Google Shape;812;p100"/>
            <p:cNvSpPr/>
            <p:nvPr/>
          </p:nvSpPr>
          <p:spPr>
            <a:xfrm>
              <a:off x="638182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3" name="Google Shape;813;p100"/>
            <p:cNvSpPr/>
            <p:nvPr/>
          </p:nvSpPr>
          <p:spPr>
            <a:xfrm>
              <a:off x="6519000"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4" name="Google Shape;814;p100"/>
            <p:cNvSpPr/>
            <p:nvPr/>
          </p:nvSpPr>
          <p:spPr>
            <a:xfrm>
              <a:off x="665617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5" name="Google Shape;815;p100"/>
            <p:cNvSpPr/>
            <p:nvPr/>
          </p:nvSpPr>
          <p:spPr>
            <a:xfrm>
              <a:off x="610747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6" name="Google Shape;816;p100"/>
            <p:cNvSpPr/>
            <p:nvPr/>
          </p:nvSpPr>
          <p:spPr>
            <a:xfrm>
              <a:off x="6244650"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7" name="Google Shape;817;p100"/>
            <p:cNvSpPr/>
            <p:nvPr/>
          </p:nvSpPr>
          <p:spPr>
            <a:xfrm>
              <a:off x="638182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8" name="Google Shape;818;p100"/>
            <p:cNvSpPr/>
            <p:nvPr/>
          </p:nvSpPr>
          <p:spPr>
            <a:xfrm>
              <a:off x="6519000"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19" name="Google Shape;819;p100"/>
            <p:cNvSpPr/>
            <p:nvPr/>
          </p:nvSpPr>
          <p:spPr>
            <a:xfrm>
              <a:off x="665617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0" name="Google Shape;820;p100"/>
            <p:cNvSpPr/>
            <p:nvPr/>
          </p:nvSpPr>
          <p:spPr>
            <a:xfrm>
              <a:off x="610747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1" name="Google Shape;821;p100"/>
            <p:cNvSpPr/>
            <p:nvPr/>
          </p:nvSpPr>
          <p:spPr>
            <a:xfrm>
              <a:off x="6244650"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2" name="Google Shape;822;p100"/>
            <p:cNvSpPr/>
            <p:nvPr/>
          </p:nvSpPr>
          <p:spPr>
            <a:xfrm>
              <a:off x="638182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3" name="Google Shape;823;p100"/>
            <p:cNvSpPr/>
            <p:nvPr/>
          </p:nvSpPr>
          <p:spPr>
            <a:xfrm>
              <a:off x="6519000"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4" name="Google Shape;824;p100"/>
            <p:cNvSpPr/>
            <p:nvPr/>
          </p:nvSpPr>
          <p:spPr>
            <a:xfrm>
              <a:off x="665617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5" name="Google Shape;825;p100"/>
            <p:cNvSpPr/>
            <p:nvPr/>
          </p:nvSpPr>
          <p:spPr>
            <a:xfrm>
              <a:off x="610747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6" name="Google Shape;826;p100"/>
            <p:cNvSpPr/>
            <p:nvPr/>
          </p:nvSpPr>
          <p:spPr>
            <a:xfrm>
              <a:off x="6244650"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7" name="Google Shape;827;p100"/>
            <p:cNvSpPr/>
            <p:nvPr/>
          </p:nvSpPr>
          <p:spPr>
            <a:xfrm>
              <a:off x="638182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8" name="Google Shape;828;p100"/>
            <p:cNvSpPr/>
            <p:nvPr/>
          </p:nvSpPr>
          <p:spPr>
            <a:xfrm>
              <a:off x="6519000"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29" name="Google Shape;829;p100"/>
            <p:cNvSpPr/>
            <p:nvPr/>
          </p:nvSpPr>
          <p:spPr>
            <a:xfrm>
              <a:off x="665617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30" name="Google Shape;830;p100"/>
            <p:cNvSpPr/>
            <p:nvPr/>
          </p:nvSpPr>
          <p:spPr>
            <a:xfrm>
              <a:off x="610747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31" name="Google Shape;831;p100"/>
            <p:cNvSpPr/>
            <p:nvPr/>
          </p:nvSpPr>
          <p:spPr>
            <a:xfrm>
              <a:off x="6244650"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32" name="Google Shape;832;p100"/>
            <p:cNvSpPr/>
            <p:nvPr/>
          </p:nvSpPr>
          <p:spPr>
            <a:xfrm>
              <a:off x="638182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33" name="Google Shape;833;p100"/>
            <p:cNvSpPr/>
            <p:nvPr/>
          </p:nvSpPr>
          <p:spPr>
            <a:xfrm>
              <a:off x="6519000"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34" name="Google Shape;834;p100"/>
            <p:cNvSpPr/>
            <p:nvPr/>
          </p:nvSpPr>
          <p:spPr>
            <a:xfrm>
              <a:off x="665617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grpSp>
      <p:sp>
        <p:nvSpPr>
          <p:cNvPr id="835" name="Google Shape;835;p100"/>
          <p:cNvSpPr txBox="1"/>
          <p:nvPr/>
        </p:nvSpPr>
        <p:spPr>
          <a:xfrm>
            <a:off x="473250" y="2393538"/>
            <a:ext cx="5024700" cy="1099200"/>
          </a:xfrm>
          <a:prstGeom prst="rect">
            <a:avLst/>
          </a:prstGeom>
          <a:no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dk1"/>
                </a:solidFill>
                <a:latin typeface="Lato"/>
                <a:ea typeface="Lato"/>
                <a:cs typeface="Lato"/>
                <a:sym typeface="Lato"/>
              </a:rPr>
              <a:t>Understand</a:t>
            </a:r>
            <a:r>
              <a:rPr lang="en" sz="1773">
                <a:solidFill>
                  <a:schemeClr val="dk2"/>
                </a:solidFill>
                <a:latin typeface="Lato"/>
                <a:ea typeface="Lato"/>
                <a:cs typeface="Lato"/>
                <a:sym typeface="Lato"/>
              </a:rPr>
              <a:t> how to respond to a student experiencing basic needs insecurity and connect them with existing campus and community resources.</a:t>
            </a:r>
            <a:endParaRPr sz="1773">
              <a:solidFill>
                <a:schemeClr val="dk2"/>
              </a:solidFill>
              <a:latin typeface="Lato"/>
              <a:ea typeface="Lato"/>
              <a:cs typeface="Lato"/>
              <a:sym typeface="Lato"/>
            </a:endParaRPr>
          </a:p>
        </p:txBody>
      </p:sp>
      <p:cxnSp>
        <p:nvCxnSpPr>
          <p:cNvPr id="836" name="Google Shape;836;p100"/>
          <p:cNvCxnSpPr/>
          <p:nvPr/>
        </p:nvCxnSpPr>
        <p:spPr>
          <a:xfrm rot="10800000">
            <a:off x="473262" y="3711251"/>
            <a:ext cx="5024700" cy="0"/>
          </a:xfrm>
          <a:prstGeom prst="straightConnector1">
            <a:avLst/>
          </a:prstGeom>
          <a:noFill/>
          <a:ln cap="flat" cmpd="sng" w="23400">
            <a:solidFill>
              <a:srgbClr val="999999"/>
            </a:solidFill>
            <a:prstDash val="solid"/>
            <a:round/>
            <a:headEnd len="med" w="med" type="none"/>
            <a:tailEnd len="med" w="med" type="none"/>
          </a:ln>
        </p:spPr>
      </p:cxnSp>
      <p:sp>
        <p:nvSpPr>
          <p:cNvPr id="837" name="Google Shape;837;p100"/>
          <p:cNvSpPr txBox="1"/>
          <p:nvPr/>
        </p:nvSpPr>
        <p:spPr>
          <a:xfrm>
            <a:off x="481399" y="3929750"/>
            <a:ext cx="5024700" cy="782400"/>
          </a:xfrm>
          <a:prstGeom prst="rect">
            <a:avLst/>
          </a:prstGeom>
          <a:noFill/>
          <a:ln>
            <a:noFill/>
          </a:ln>
        </p:spPr>
        <p:txBody>
          <a:bodyPr anchorCtr="0" anchor="ctr" bIns="168375" lIns="112250" spcFirstLastPara="1" rIns="112250" wrap="square" tIns="168375">
            <a:noAutofit/>
          </a:bodyPr>
          <a:lstStyle/>
          <a:p>
            <a:pPr indent="0" lvl="0" marL="0" rtl="0" algn="l">
              <a:lnSpc>
                <a:spcPct val="115000"/>
              </a:lnSpc>
              <a:spcBef>
                <a:spcPts val="0"/>
              </a:spcBef>
              <a:spcAft>
                <a:spcPts val="0"/>
              </a:spcAft>
              <a:buNone/>
            </a:pPr>
            <a:r>
              <a:rPr b="1" i="1" lang="en" sz="1773">
                <a:solidFill>
                  <a:schemeClr val="dk1"/>
                </a:solidFill>
                <a:latin typeface="Lato"/>
                <a:ea typeface="Lato"/>
                <a:cs typeface="Lato"/>
                <a:sym typeface="Lato"/>
              </a:rPr>
              <a:t>Equip</a:t>
            </a:r>
            <a:r>
              <a:rPr lang="en" sz="1773">
                <a:solidFill>
                  <a:schemeClr val="dk2"/>
                </a:solidFill>
                <a:latin typeface="Lato"/>
                <a:ea typeface="Lato"/>
                <a:cs typeface="Lato"/>
                <a:sym typeface="Lato"/>
              </a:rPr>
              <a:t> all campus employees with the information, skills, and confidence to effectively support student basic needs.</a:t>
            </a:r>
            <a:endParaRPr sz="1773">
              <a:solidFill>
                <a:schemeClr val="dk2"/>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grpSp>
        <p:nvGrpSpPr>
          <p:cNvPr id="842" name="Google Shape;842;p101"/>
          <p:cNvGrpSpPr/>
          <p:nvPr/>
        </p:nvGrpSpPr>
        <p:grpSpPr>
          <a:xfrm>
            <a:off x="660177" y="780441"/>
            <a:ext cx="7708630" cy="2745243"/>
            <a:chOff x="1754590" y="1022229"/>
            <a:chExt cx="5660203" cy="2441736"/>
          </a:xfrm>
        </p:grpSpPr>
        <p:sp>
          <p:nvSpPr>
            <p:cNvPr id="843" name="Google Shape;843;p101"/>
            <p:cNvSpPr/>
            <p:nvPr/>
          </p:nvSpPr>
          <p:spPr>
            <a:xfrm>
              <a:off x="1754590" y="1685864"/>
              <a:ext cx="5573100" cy="1778100"/>
            </a:xfrm>
            <a:prstGeom prst="corner">
              <a:avLst>
                <a:gd fmla="val 58037" name="adj1"/>
                <a:gd fmla="val 156861" name="adj2"/>
              </a:avLst>
            </a:prstGeom>
            <a:solidFill>
              <a:schemeClr val="lt1"/>
            </a:solidFill>
            <a:ln cap="flat" cmpd="sng" w="22625">
              <a:solidFill>
                <a:srgbClr val="000000"/>
              </a:solidFill>
              <a:prstDash val="solid"/>
              <a:round/>
              <a:headEnd len="sm" w="sm" type="none"/>
              <a:tailEnd len="sm" w="sm" type="none"/>
            </a:ln>
            <a:effectLst>
              <a:outerShdw rotWithShape="0" algn="bl" dir="7920000" dist="113126">
                <a:srgbClr val="000000"/>
              </a:outerShdw>
            </a:effectLst>
          </p:spPr>
          <p:txBody>
            <a:bodyPr anchorCtr="0" anchor="b" bIns="108575" lIns="108575" spcFirstLastPara="1" rIns="108575" wrap="square" tIns="108575">
              <a:noAutofit/>
            </a:bodyPr>
            <a:lstStyle/>
            <a:p>
              <a:pPr indent="0" lvl="0" marL="0" rtl="0" algn="l">
                <a:lnSpc>
                  <a:spcPct val="90000"/>
                </a:lnSpc>
                <a:spcBef>
                  <a:spcPts val="0"/>
                </a:spcBef>
                <a:spcAft>
                  <a:spcPts val="0"/>
                </a:spcAft>
                <a:buNone/>
              </a:pPr>
              <a:r>
                <a:t/>
              </a:r>
              <a:endParaRPr sz="3325">
                <a:solidFill>
                  <a:srgbClr val="434343"/>
                </a:solidFill>
                <a:latin typeface="Roboto"/>
                <a:ea typeface="Roboto"/>
                <a:cs typeface="Roboto"/>
                <a:sym typeface="Roboto"/>
              </a:endParaRPr>
            </a:p>
          </p:txBody>
        </p:sp>
        <p:sp>
          <p:nvSpPr>
            <p:cNvPr id="844" name="Google Shape;844;p101"/>
            <p:cNvSpPr txBox="1"/>
            <p:nvPr/>
          </p:nvSpPr>
          <p:spPr>
            <a:xfrm>
              <a:off x="1767293" y="1741227"/>
              <a:ext cx="5647500" cy="1600800"/>
            </a:xfrm>
            <a:prstGeom prst="rect">
              <a:avLst/>
            </a:prstGeom>
            <a:noFill/>
            <a:ln>
              <a:noFill/>
            </a:ln>
          </p:spPr>
          <p:txBody>
            <a:bodyPr anchorCtr="0" anchor="ctr" bIns="54275" lIns="108575" spcFirstLastPara="1" rIns="108575" wrap="square" tIns="54275">
              <a:spAutoFit/>
            </a:bodyPr>
            <a:lstStyle/>
            <a:p>
              <a:pPr indent="0" lvl="0" marL="0" rtl="0" algn="l">
                <a:lnSpc>
                  <a:spcPct val="115000"/>
                </a:lnSpc>
                <a:spcBef>
                  <a:spcPts val="0"/>
                </a:spcBef>
                <a:spcAft>
                  <a:spcPts val="0"/>
                </a:spcAft>
                <a:buNone/>
              </a:pPr>
              <a:r>
                <a:rPr b="1" lang="en" sz="5107">
                  <a:latin typeface="Lato"/>
                  <a:ea typeface="Lato"/>
                  <a:cs typeface="Lato"/>
                  <a:sym typeface="Lato"/>
                </a:rPr>
                <a:t>What are </a:t>
              </a:r>
              <a:endParaRPr b="1" sz="5107">
                <a:latin typeface="Lato"/>
                <a:ea typeface="Lato"/>
                <a:cs typeface="Lato"/>
                <a:sym typeface="Lato"/>
              </a:endParaRPr>
            </a:p>
            <a:p>
              <a:pPr indent="0" lvl="0" marL="0" rtl="0" algn="l">
                <a:lnSpc>
                  <a:spcPct val="115000"/>
                </a:lnSpc>
                <a:spcBef>
                  <a:spcPts val="0"/>
                </a:spcBef>
                <a:spcAft>
                  <a:spcPts val="0"/>
                </a:spcAft>
                <a:buNone/>
              </a:pPr>
              <a:r>
                <a:rPr b="1" lang="en" sz="5107">
                  <a:latin typeface="Lato"/>
                  <a:ea typeface="Lato"/>
                  <a:cs typeface="Lato"/>
                  <a:sym typeface="Lato"/>
                </a:rPr>
                <a:t>Student Basic Needs?</a:t>
              </a:r>
              <a:endParaRPr b="1" sz="5938">
                <a:latin typeface="Roboto"/>
                <a:ea typeface="Roboto"/>
                <a:cs typeface="Roboto"/>
                <a:sym typeface="Roboto"/>
              </a:endParaRPr>
            </a:p>
          </p:txBody>
        </p:sp>
        <p:sp>
          <p:nvSpPr>
            <p:cNvPr id="845" name="Google Shape;845;p101"/>
            <p:cNvSpPr txBox="1"/>
            <p:nvPr/>
          </p:nvSpPr>
          <p:spPr>
            <a:xfrm>
              <a:off x="1754608" y="1022229"/>
              <a:ext cx="507900" cy="379800"/>
            </a:xfrm>
            <a:prstGeom prst="rect">
              <a:avLst/>
            </a:prstGeom>
            <a:solidFill>
              <a:schemeClr val="lt1"/>
            </a:solidFill>
            <a:ln cap="flat" cmpd="sng" w="22625">
              <a:solidFill>
                <a:srgbClr val="000000"/>
              </a:solidFill>
              <a:prstDash val="solid"/>
              <a:round/>
              <a:headEnd len="sm" w="sm" type="none"/>
              <a:tailEnd len="sm" w="sm" type="none"/>
            </a:ln>
            <a:effectLst>
              <a:outerShdw rotWithShape="0" algn="bl" dir="7740000" dist="90501">
                <a:srgbClr val="000000"/>
              </a:outerShdw>
            </a:effectLst>
          </p:spPr>
          <p:txBody>
            <a:bodyPr anchorCtr="0" anchor="ctr" bIns="54275" lIns="108575" spcFirstLastPara="1" rIns="108575" wrap="square" tIns="54275">
              <a:noAutofit/>
            </a:bodyPr>
            <a:lstStyle/>
            <a:p>
              <a:pPr indent="0" lvl="0" marL="0" rtl="0" algn="l">
                <a:spcBef>
                  <a:spcPts val="0"/>
                </a:spcBef>
                <a:spcAft>
                  <a:spcPts val="0"/>
                </a:spcAft>
                <a:buNone/>
              </a:pPr>
              <a:r>
                <a:rPr lang="en" sz="2263">
                  <a:latin typeface="Lato"/>
                  <a:ea typeface="Lato"/>
                  <a:cs typeface="Lato"/>
                  <a:sym typeface="Lato"/>
                </a:rPr>
                <a:t>01</a:t>
              </a:r>
              <a:endParaRPr sz="2263">
                <a:solidFill>
                  <a:srgbClr val="000000"/>
                </a:solidFill>
                <a:latin typeface="Lato"/>
                <a:ea typeface="Lato"/>
                <a:cs typeface="Lato"/>
                <a:sym typeface="Lato"/>
              </a:endParaRPr>
            </a:p>
          </p:txBody>
        </p:sp>
      </p:grpSp>
      <p:pic>
        <p:nvPicPr>
          <p:cNvPr id="846" name="Google Shape;846;p101" title="markings (40).png"/>
          <p:cNvPicPr preferRelativeResize="0"/>
          <p:nvPr/>
        </p:nvPicPr>
        <p:blipFill rotWithShape="1">
          <a:blip r:embed="rId3">
            <a:alphaModFix/>
          </a:blip>
          <a:srcRect b="52993" l="5507" r="53183" t="33949"/>
          <a:stretch/>
        </p:blipFill>
        <p:spPr>
          <a:xfrm>
            <a:off x="660175" y="3740275"/>
            <a:ext cx="2124824" cy="671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0" name="Shape 850"/>
        <p:cNvGrpSpPr/>
        <p:nvPr/>
      </p:nvGrpSpPr>
      <p:grpSpPr>
        <a:xfrm>
          <a:off x="0" y="0"/>
          <a:ext cx="0" cy="0"/>
          <a:chOff x="0" y="0"/>
          <a:chExt cx="0" cy="0"/>
        </a:xfrm>
      </p:grpSpPr>
      <p:pic>
        <p:nvPicPr>
          <p:cNvPr id="851" name="Google Shape;851;p102"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sp>
        <p:nvSpPr>
          <p:cNvPr id="852" name="Google Shape;852;p102"/>
          <p:cNvSpPr/>
          <p:nvPr/>
        </p:nvSpPr>
        <p:spPr>
          <a:xfrm flipH="1">
            <a:off x="8686802" y="4860600"/>
            <a:ext cx="118500" cy="11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853" name="Google Shape;853;p102"/>
          <p:cNvGrpSpPr/>
          <p:nvPr/>
        </p:nvGrpSpPr>
        <p:grpSpPr>
          <a:xfrm>
            <a:off x="3938206" y="3825218"/>
            <a:ext cx="574985" cy="507291"/>
            <a:chOff x="6107475" y="4573475"/>
            <a:chExt cx="594300" cy="501771"/>
          </a:xfrm>
        </p:grpSpPr>
        <p:sp>
          <p:nvSpPr>
            <p:cNvPr id="854" name="Google Shape;854;p102"/>
            <p:cNvSpPr/>
            <p:nvPr/>
          </p:nvSpPr>
          <p:spPr>
            <a:xfrm>
              <a:off x="6107475" y="457347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5" name="Google Shape;855;p102"/>
            <p:cNvSpPr/>
            <p:nvPr/>
          </p:nvSpPr>
          <p:spPr>
            <a:xfrm>
              <a:off x="6244650" y="457347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6" name="Google Shape;856;p102"/>
            <p:cNvSpPr/>
            <p:nvPr/>
          </p:nvSpPr>
          <p:spPr>
            <a:xfrm>
              <a:off x="6381825" y="457347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7" name="Google Shape;857;p102"/>
            <p:cNvSpPr/>
            <p:nvPr/>
          </p:nvSpPr>
          <p:spPr>
            <a:xfrm>
              <a:off x="6519000" y="457347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8" name="Google Shape;858;p102"/>
            <p:cNvSpPr/>
            <p:nvPr/>
          </p:nvSpPr>
          <p:spPr>
            <a:xfrm>
              <a:off x="6656175" y="457347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59" name="Google Shape;859;p102"/>
            <p:cNvSpPr/>
            <p:nvPr/>
          </p:nvSpPr>
          <p:spPr>
            <a:xfrm>
              <a:off x="6107475" y="468816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0" name="Google Shape;860;p102"/>
            <p:cNvSpPr/>
            <p:nvPr/>
          </p:nvSpPr>
          <p:spPr>
            <a:xfrm>
              <a:off x="6244650" y="468816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1" name="Google Shape;861;p102"/>
            <p:cNvSpPr/>
            <p:nvPr/>
          </p:nvSpPr>
          <p:spPr>
            <a:xfrm>
              <a:off x="6381825" y="468816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2" name="Google Shape;862;p102"/>
            <p:cNvSpPr/>
            <p:nvPr/>
          </p:nvSpPr>
          <p:spPr>
            <a:xfrm>
              <a:off x="6519000" y="468816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3" name="Google Shape;863;p102"/>
            <p:cNvSpPr/>
            <p:nvPr/>
          </p:nvSpPr>
          <p:spPr>
            <a:xfrm>
              <a:off x="6656175" y="4688165"/>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4" name="Google Shape;864;p102"/>
            <p:cNvSpPr/>
            <p:nvPr/>
          </p:nvSpPr>
          <p:spPr>
            <a:xfrm>
              <a:off x="6107475" y="480026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5" name="Google Shape;865;p102"/>
            <p:cNvSpPr/>
            <p:nvPr/>
          </p:nvSpPr>
          <p:spPr>
            <a:xfrm>
              <a:off x="6244650" y="480026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6" name="Google Shape;866;p102"/>
            <p:cNvSpPr/>
            <p:nvPr/>
          </p:nvSpPr>
          <p:spPr>
            <a:xfrm>
              <a:off x="6381825" y="480026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7" name="Google Shape;867;p102"/>
            <p:cNvSpPr/>
            <p:nvPr/>
          </p:nvSpPr>
          <p:spPr>
            <a:xfrm>
              <a:off x="6519000" y="480026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8" name="Google Shape;868;p102"/>
            <p:cNvSpPr/>
            <p:nvPr/>
          </p:nvSpPr>
          <p:spPr>
            <a:xfrm>
              <a:off x="6656175" y="480026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9" name="Google Shape;869;p102"/>
            <p:cNvSpPr/>
            <p:nvPr/>
          </p:nvSpPr>
          <p:spPr>
            <a:xfrm>
              <a:off x="6107475" y="491495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0" name="Google Shape;870;p102"/>
            <p:cNvSpPr/>
            <p:nvPr/>
          </p:nvSpPr>
          <p:spPr>
            <a:xfrm>
              <a:off x="6244650" y="491495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1" name="Google Shape;871;p102"/>
            <p:cNvSpPr/>
            <p:nvPr/>
          </p:nvSpPr>
          <p:spPr>
            <a:xfrm>
              <a:off x="6381825" y="491495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2" name="Google Shape;872;p102"/>
            <p:cNvSpPr/>
            <p:nvPr/>
          </p:nvSpPr>
          <p:spPr>
            <a:xfrm>
              <a:off x="6519000" y="491495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3" name="Google Shape;873;p102"/>
            <p:cNvSpPr/>
            <p:nvPr/>
          </p:nvSpPr>
          <p:spPr>
            <a:xfrm>
              <a:off x="6656175" y="4914957"/>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4" name="Google Shape;874;p102"/>
            <p:cNvSpPr/>
            <p:nvPr/>
          </p:nvSpPr>
          <p:spPr>
            <a:xfrm>
              <a:off x="6107475" y="5029646"/>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5" name="Google Shape;875;p102"/>
            <p:cNvSpPr/>
            <p:nvPr/>
          </p:nvSpPr>
          <p:spPr>
            <a:xfrm>
              <a:off x="6244650" y="5029646"/>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6" name="Google Shape;876;p102"/>
            <p:cNvSpPr/>
            <p:nvPr/>
          </p:nvSpPr>
          <p:spPr>
            <a:xfrm>
              <a:off x="6381825" y="5029646"/>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7" name="Google Shape;877;p102"/>
            <p:cNvSpPr/>
            <p:nvPr/>
          </p:nvSpPr>
          <p:spPr>
            <a:xfrm>
              <a:off x="6519000" y="5029646"/>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78" name="Google Shape;878;p102"/>
            <p:cNvSpPr/>
            <p:nvPr/>
          </p:nvSpPr>
          <p:spPr>
            <a:xfrm>
              <a:off x="6656175" y="5029646"/>
              <a:ext cx="45600" cy="45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879" name="Google Shape;879;p102"/>
          <p:cNvSpPr/>
          <p:nvPr/>
        </p:nvSpPr>
        <p:spPr>
          <a:xfrm>
            <a:off x="1577112" y="559213"/>
            <a:ext cx="5966100" cy="3568500"/>
          </a:xfrm>
          <a:prstGeom prst="rect">
            <a:avLst/>
          </a:prstGeom>
          <a:solidFill>
            <a:schemeClr val="dk1"/>
          </a:solidFill>
          <a:ln>
            <a:noFill/>
          </a:ln>
        </p:spPr>
        <p:txBody>
          <a:bodyPr anchorCtr="0" anchor="ctr" bIns="100900" lIns="100900" spcFirstLastPara="1" rIns="100900" wrap="square" tIns="100900">
            <a:noAutofit/>
          </a:bodyPr>
          <a:lstStyle/>
          <a:p>
            <a:pPr indent="0" lvl="0" marL="0" rtl="0" algn="ctr">
              <a:spcBef>
                <a:spcPts val="0"/>
              </a:spcBef>
              <a:spcAft>
                <a:spcPts val="0"/>
              </a:spcAft>
              <a:buNone/>
            </a:pPr>
            <a:r>
              <a:t/>
            </a:r>
            <a:endParaRPr sz="1545">
              <a:solidFill>
                <a:schemeClr val="accent1"/>
              </a:solidFill>
              <a:latin typeface="IBM Plex Sans Light"/>
              <a:ea typeface="IBM Plex Sans Light"/>
              <a:cs typeface="IBM Plex Sans Light"/>
              <a:sym typeface="IBM Plex Sans Light"/>
            </a:endParaRPr>
          </a:p>
        </p:txBody>
      </p:sp>
      <p:grpSp>
        <p:nvGrpSpPr>
          <p:cNvPr id="880" name="Google Shape;880;p102"/>
          <p:cNvGrpSpPr/>
          <p:nvPr/>
        </p:nvGrpSpPr>
        <p:grpSpPr>
          <a:xfrm>
            <a:off x="3082941" y="1457357"/>
            <a:ext cx="357930" cy="1183332"/>
            <a:chOff x="8278241" y="2502000"/>
            <a:chExt cx="324300" cy="1072150"/>
          </a:xfrm>
        </p:grpSpPr>
        <p:sp>
          <p:nvSpPr>
            <p:cNvPr id="881" name="Google Shape;881;p102"/>
            <p:cNvSpPr/>
            <p:nvPr/>
          </p:nvSpPr>
          <p:spPr>
            <a:xfrm>
              <a:off x="8278241" y="2502000"/>
              <a:ext cx="324300" cy="280500"/>
            </a:xfrm>
            <a:prstGeom prst="triangle">
              <a:avLst>
                <a:gd fmla="val 50000" name="adj"/>
              </a:avLst>
            </a:prstGeom>
            <a:solidFill>
              <a:schemeClr val="dk1"/>
            </a:solidFill>
            <a:ln>
              <a:noFill/>
            </a:ln>
          </p:spPr>
          <p:txBody>
            <a:bodyPr anchorCtr="0" anchor="ctr" bIns="100900" lIns="100900" spcFirstLastPara="1" rIns="100900" wrap="square" tIns="100900">
              <a:noAutofit/>
            </a:bodyPr>
            <a:lstStyle/>
            <a:p>
              <a:pPr indent="0" lvl="0" marL="0" rtl="0" algn="ctr">
                <a:spcBef>
                  <a:spcPts val="0"/>
                </a:spcBef>
                <a:spcAft>
                  <a:spcPts val="0"/>
                </a:spcAft>
                <a:buNone/>
              </a:pPr>
              <a:r>
                <a:t/>
              </a:r>
              <a:endParaRPr sz="1545"/>
            </a:p>
          </p:txBody>
        </p:sp>
        <p:sp>
          <p:nvSpPr>
            <p:cNvPr id="882" name="Google Shape;882;p102"/>
            <p:cNvSpPr/>
            <p:nvPr/>
          </p:nvSpPr>
          <p:spPr>
            <a:xfrm>
              <a:off x="8278241" y="2897825"/>
              <a:ext cx="324300" cy="280500"/>
            </a:xfrm>
            <a:prstGeom prst="triangle">
              <a:avLst>
                <a:gd fmla="val 50000" name="adj"/>
              </a:avLst>
            </a:prstGeom>
            <a:solidFill>
              <a:schemeClr val="dk1"/>
            </a:solidFill>
            <a:ln>
              <a:noFill/>
            </a:ln>
          </p:spPr>
          <p:txBody>
            <a:bodyPr anchorCtr="0" anchor="ctr" bIns="100900" lIns="100900" spcFirstLastPara="1" rIns="100900" wrap="square" tIns="100900">
              <a:noAutofit/>
            </a:bodyPr>
            <a:lstStyle/>
            <a:p>
              <a:pPr indent="0" lvl="0" marL="0" rtl="0" algn="ctr">
                <a:spcBef>
                  <a:spcPts val="0"/>
                </a:spcBef>
                <a:spcAft>
                  <a:spcPts val="0"/>
                </a:spcAft>
                <a:buNone/>
              </a:pPr>
              <a:r>
                <a:t/>
              </a:r>
              <a:endParaRPr sz="1545"/>
            </a:p>
          </p:txBody>
        </p:sp>
        <p:sp>
          <p:nvSpPr>
            <p:cNvPr id="883" name="Google Shape;883;p102"/>
            <p:cNvSpPr/>
            <p:nvPr/>
          </p:nvSpPr>
          <p:spPr>
            <a:xfrm>
              <a:off x="8278241" y="3293650"/>
              <a:ext cx="324300" cy="280500"/>
            </a:xfrm>
            <a:prstGeom prst="triangle">
              <a:avLst>
                <a:gd fmla="val 50000" name="adj"/>
              </a:avLst>
            </a:prstGeom>
            <a:solidFill>
              <a:schemeClr val="dk1"/>
            </a:solidFill>
            <a:ln>
              <a:noFill/>
            </a:ln>
          </p:spPr>
          <p:txBody>
            <a:bodyPr anchorCtr="0" anchor="ctr" bIns="100900" lIns="100900" spcFirstLastPara="1" rIns="100900" wrap="square" tIns="100900">
              <a:noAutofit/>
            </a:bodyPr>
            <a:lstStyle/>
            <a:p>
              <a:pPr indent="0" lvl="0" marL="0" rtl="0" algn="ctr">
                <a:spcBef>
                  <a:spcPts val="0"/>
                </a:spcBef>
                <a:spcAft>
                  <a:spcPts val="0"/>
                </a:spcAft>
                <a:buNone/>
              </a:pPr>
              <a:r>
                <a:t/>
              </a:r>
              <a:endParaRPr sz="1545"/>
            </a:p>
          </p:txBody>
        </p:sp>
      </p:grpSp>
      <p:grpSp>
        <p:nvGrpSpPr>
          <p:cNvPr id="884" name="Google Shape;884;p102"/>
          <p:cNvGrpSpPr/>
          <p:nvPr/>
        </p:nvGrpSpPr>
        <p:grpSpPr>
          <a:xfrm>
            <a:off x="7279098" y="3775540"/>
            <a:ext cx="899354" cy="793451"/>
            <a:chOff x="6107475" y="4573475"/>
            <a:chExt cx="594300" cy="501771"/>
          </a:xfrm>
        </p:grpSpPr>
        <p:sp>
          <p:nvSpPr>
            <p:cNvPr id="885" name="Google Shape;885;p102"/>
            <p:cNvSpPr/>
            <p:nvPr/>
          </p:nvSpPr>
          <p:spPr>
            <a:xfrm>
              <a:off x="610747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86" name="Google Shape;886;p102"/>
            <p:cNvSpPr/>
            <p:nvPr/>
          </p:nvSpPr>
          <p:spPr>
            <a:xfrm>
              <a:off x="6244650"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87" name="Google Shape;887;p102"/>
            <p:cNvSpPr/>
            <p:nvPr/>
          </p:nvSpPr>
          <p:spPr>
            <a:xfrm>
              <a:off x="638182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88" name="Google Shape;888;p102"/>
            <p:cNvSpPr/>
            <p:nvPr/>
          </p:nvSpPr>
          <p:spPr>
            <a:xfrm>
              <a:off x="6519000"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89" name="Google Shape;889;p102"/>
            <p:cNvSpPr/>
            <p:nvPr/>
          </p:nvSpPr>
          <p:spPr>
            <a:xfrm>
              <a:off x="6656175" y="457347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0" name="Google Shape;890;p102"/>
            <p:cNvSpPr/>
            <p:nvPr/>
          </p:nvSpPr>
          <p:spPr>
            <a:xfrm>
              <a:off x="610747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1" name="Google Shape;891;p102"/>
            <p:cNvSpPr/>
            <p:nvPr/>
          </p:nvSpPr>
          <p:spPr>
            <a:xfrm>
              <a:off x="6244650"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2" name="Google Shape;892;p102"/>
            <p:cNvSpPr/>
            <p:nvPr/>
          </p:nvSpPr>
          <p:spPr>
            <a:xfrm>
              <a:off x="638182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3" name="Google Shape;893;p102"/>
            <p:cNvSpPr/>
            <p:nvPr/>
          </p:nvSpPr>
          <p:spPr>
            <a:xfrm>
              <a:off x="6519000"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4" name="Google Shape;894;p102"/>
            <p:cNvSpPr/>
            <p:nvPr/>
          </p:nvSpPr>
          <p:spPr>
            <a:xfrm>
              <a:off x="6656175" y="4688165"/>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5" name="Google Shape;895;p102"/>
            <p:cNvSpPr/>
            <p:nvPr/>
          </p:nvSpPr>
          <p:spPr>
            <a:xfrm>
              <a:off x="610747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6" name="Google Shape;896;p102"/>
            <p:cNvSpPr/>
            <p:nvPr/>
          </p:nvSpPr>
          <p:spPr>
            <a:xfrm>
              <a:off x="6244650"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7" name="Google Shape;897;p102"/>
            <p:cNvSpPr/>
            <p:nvPr/>
          </p:nvSpPr>
          <p:spPr>
            <a:xfrm>
              <a:off x="638182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8" name="Google Shape;898;p102"/>
            <p:cNvSpPr/>
            <p:nvPr/>
          </p:nvSpPr>
          <p:spPr>
            <a:xfrm>
              <a:off x="6519000"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899" name="Google Shape;899;p102"/>
            <p:cNvSpPr/>
            <p:nvPr/>
          </p:nvSpPr>
          <p:spPr>
            <a:xfrm>
              <a:off x="6656175" y="480026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0" name="Google Shape;900;p102"/>
            <p:cNvSpPr/>
            <p:nvPr/>
          </p:nvSpPr>
          <p:spPr>
            <a:xfrm>
              <a:off x="610747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1" name="Google Shape;901;p102"/>
            <p:cNvSpPr/>
            <p:nvPr/>
          </p:nvSpPr>
          <p:spPr>
            <a:xfrm>
              <a:off x="6244650"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2" name="Google Shape;902;p102"/>
            <p:cNvSpPr/>
            <p:nvPr/>
          </p:nvSpPr>
          <p:spPr>
            <a:xfrm>
              <a:off x="638182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3" name="Google Shape;903;p102"/>
            <p:cNvSpPr/>
            <p:nvPr/>
          </p:nvSpPr>
          <p:spPr>
            <a:xfrm>
              <a:off x="6519000"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4" name="Google Shape;904;p102"/>
            <p:cNvSpPr/>
            <p:nvPr/>
          </p:nvSpPr>
          <p:spPr>
            <a:xfrm>
              <a:off x="6656175" y="4914957"/>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5" name="Google Shape;905;p102"/>
            <p:cNvSpPr/>
            <p:nvPr/>
          </p:nvSpPr>
          <p:spPr>
            <a:xfrm>
              <a:off x="610747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6" name="Google Shape;906;p102"/>
            <p:cNvSpPr/>
            <p:nvPr/>
          </p:nvSpPr>
          <p:spPr>
            <a:xfrm>
              <a:off x="6244650"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7" name="Google Shape;907;p102"/>
            <p:cNvSpPr/>
            <p:nvPr/>
          </p:nvSpPr>
          <p:spPr>
            <a:xfrm>
              <a:off x="638182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8" name="Google Shape;908;p102"/>
            <p:cNvSpPr/>
            <p:nvPr/>
          </p:nvSpPr>
          <p:spPr>
            <a:xfrm>
              <a:off x="6519000"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sp>
          <p:nvSpPr>
            <p:cNvPr id="909" name="Google Shape;909;p102"/>
            <p:cNvSpPr/>
            <p:nvPr/>
          </p:nvSpPr>
          <p:spPr>
            <a:xfrm>
              <a:off x="6656175" y="5029646"/>
              <a:ext cx="45600" cy="45600"/>
            </a:xfrm>
            <a:prstGeom prst="ellipse">
              <a:avLst/>
            </a:prstGeom>
            <a:solidFill>
              <a:schemeClr val="lt2"/>
            </a:solidFill>
            <a:ln>
              <a:noFill/>
            </a:ln>
          </p:spPr>
          <p:txBody>
            <a:bodyPr anchorCtr="0" anchor="ctr" bIns="143000" lIns="143000" spcFirstLastPara="1" rIns="143000" wrap="square" tIns="143000">
              <a:noAutofit/>
            </a:bodyPr>
            <a:lstStyle/>
            <a:p>
              <a:pPr indent="0" lvl="0" marL="0" rtl="0" algn="ctr">
                <a:spcBef>
                  <a:spcPts val="0"/>
                </a:spcBef>
                <a:spcAft>
                  <a:spcPts val="0"/>
                </a:spcAft>
                <a:buNone/>
              </a:pPr>
              <a:r>
                <a:t/>
              </a:r>
              <a:endParaRPr sz="2190"/>
            </a:p>
          </p:txBody>
        </p:sp>
      </p:grpSp>
      <p:pic>
        <p:nvPicPr>
          <p:cNvPr id="910" name="Google Shape;910;p102" title="hope_graphic_bni (6).png"/>
          <p:cNvPicPr preferRelativeResize="0"/>
          <p:nvPr/>
        </p:nvPicPr>
        <p:blipFill rotWithShape="1">
          <a:blip r:embed="rId4">
            <a:alphaModFix/>
          </a:blip>
          <a:srcRect b="27549" l="3100" r="-3100" t="27554"/>
          <a:stretch/>
        </p:blipFill>
        <p:spPr>
          <a:xfrm rot="5400000">
            <a:off x="6533375" y="1271650"/>
            <a:ext cx="2773901" cy="650824"/>
          </a:xfrm>
          <a:prstGeom prst="rect">
            <a:avLst/>
          </a:prstGeom>
          <a:noFill/>
          <a:ln>
            <a:noFill/>
          </a:ln>
        </p:spPr>
      </p:pic>
      <p:pic>
        <p:nvPicPr>
          <p:cNvPr id="911" name="Google Shape;911;p102" title="HOPE CENTER INTRO TO BASIC NEEDS">
            <a:hlinkClick r:id="rId5"/>
          </p:cNvPr>
          <p:cNvPicPr preferRelativeResize="0"/>
          <p:nvPr/>
        </p:nvPicPr>
        <p:blipFill>
          <a:blip r:embed="rId6">
            <a:alphaModFix/>
          </a:blip>
          <a:stretch>
            <a:fillRect/>
          </a:stretch>
        </p:blipFill>
        <p:spPr>
          <a:xfrm>
            <a:off x="1239025" y="1079114"/>
            <a:ext cx="5783800" cy="3253386"/>
          </a:xfrm>
          <a:prstGeom prst="rect">
            <a:avLst/>
          </a:prstGeom>
          <a:noFill/>
          <a:ln>
            <a:noFill/>
          </a:ln>
        </p:spPr>
      </p:pic>
      <p:sp>
        <p:nvSpPr>
          <p:cNvPr id="912" name="Google Shape;912;p102"/>
          <p:cNvSpPr/>
          <p:nvPr/>
        </p:nvSpPr>
        <p:spPr>
          <a:xfrm>
            <a:off x="965568" y="1015813"/>
            <a:ext cx="559800" cy="559800"/>
          </a:xfrm>
          <a:prstGeom prst="rect">
            <a:avLst/>
          </a:prstGeom>
          <a:solidFill>
            <a:schemeClr val="lt2"/>
          </a:solidFill>
          <a:ln>
            <a:noFill/>
          </a:ln>
        </p:spPr>
        <p:txBody>
          <a:bodyPr anchorCtr="0" anchor="ctr" bIns="100900" lIns="100900" spcFirstLastPara="1" rIns="100900" wrap="square" tIns="100900">
            <a:noAutofit/>
          </a:bodyPr>
          <a:lstStyle/>
          <a:p>
            <a:pPr indent="0" lvl="0" marL="0" rtl="0" algn="ctr">
              <a:spcBef>
                <a:spcPts val="0"/>
              </a:spcBef>
              <a:spcAft>
                <a:spcPts val="0"/>
              </a:spcAft>
              <a:buNone/>
            </a:pPr>
            <a:r>
              <a:t/>
            </a:r>
            <a:endParaRPr sz="1545"/>
          </a:p>
        </p:txBody>
      </p:sp>
      <p:pic>
        <p:nvPicPr>
          <p:cNvPr id="913" name="Google Shape;913;p102" title="arrows (3).png"/>
          <p:cNvPicPr preferRelativeResize="0"/>
          <p:nvPr/>
        </p:nvPicPr>
        <p:blipFill rotWithShape="1">
          <a:blip r:embed="rId7">
            <a:alphaModFix/>
          </a:blip>
          <a:srcRect b="0" l="5259" r="66301" t="49582"/>
          <a:stretch/>
        </p:blipFill>
        <p:spPr>
          <a:xfrm>
            <a:off x="1007063" y="1042085"/>
            <a:ext cx="476820" cy="5072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1"/>
                                        </p:tgtEl>
                                        <p:attrNameLst>
                                          <p:attrName>style.visibility</p:attrName>
                                        </p:attrNameLst>
                                      </p:cBhvr>
                                      <p:to>
                                        <p:strVal val="visible"/>
                                      </p:to>
                                    </p:set>
                                    <p:animEffect filter="fade" transition="in">
                                      <p:cBhvr>
                                        <p:cTn dur="1000"/>
                                        <p:tgtEl>
                                          <p:spTgt spid="9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pic>
        <p:nvPicPr>
          <p:cNvPr id="918" name="Google Shape;918;p103" title="AdobeStock_703691349.png"/>
          <p:cNvPicPr preferRelativeResize="0"/>
          <p:nvPr/>
        </p:nvPicPr>
        <p:blipFill rotWithShape="1">
          <a:blip r:embed="rId3">
            <a:alphaModFix amt="6000"/>
          </a:blip>
          <a:srcRect b="0" l="5463" r="4681" t="0"/>
          <a:stretch/>
        </p:blipFill>
        <p:spPr>
          <a:xfrm>
            <a:off x="0" y="0"/>
            <a:ext cx="9225175" cy="5143500"/>
          </a:xfrm>
          <a:prstGeom prst="rect">
            <a:avLst/>
          </a:prstGeom>
          <a:noFill/>
          <a:ln>
            <a:noFill/>
          </a:ln>
        </p:spPr>
      </p:pic>
      <p:grpSp>
        <p:nvGrpSpPr>
          <p:cNvPr id="919" name="Google Shape;919;p103"/>
          <p:cNvGrpSpPr/>
          <p:nvPr/>
        </p:nvGrpSpPr>
        <p:grpSpPr>
          <a:xfrm>
            <a:off x="457277" y="153109"/>
            <a:ext cx="4910549" cy="542276"/>
            <a:chOff x="3162300" y="2354724"/>
            <a:chExt cx="2819400" cy="369423"/>
          </a:xfrm>
        </p:grpSpPr>
        <p:sp>
          <p:nvSpPr>
            <p:cNvPr id="920" name="Google Shape;920;p103"/>
            <p:cNvSpPr/>
            <p:nvPr/>
          </p:nvSpPr>
          <p:spPr>
            <a:xfrm>
              <a:off x="3162300" y="2354724"/>
              <a:ext cx="2819400" cy="369300"/>
            </a:xfrm>
            <a:prstGeom prst="roundRect">
              <a:avLst>
                <a:gd fmla="val 50000" name="adj"/>
              </a:avLst>
            </a:prstGeom>
            <a:solidFill>
              <a:srgbClr val="FFFFFF"/>
            </a:solidFill>
            <a:ln>
              <a:noFill/>
            </a:ln>
            <a:effectLst>
              <a:outerShdw blurRad="83889" rotWithShape="0" algn="bl" dir="5400000" dist="27963">
                <a:srgbClr val="000000">
                  <a:alpha val="10000"/>
                </a:srgbClr>
              </a:outerShdw>
            </a:effectLst>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921" name="Google Shape;921;p103"/>
            <p:cNvCxnSpPr/>
            <p:nvPr/>
          </p:nvCxnSpPr>
          <p:spPr>
            <a:xfrm rot="10800000">
              <a:off x="4419128" y="2376012"/>
              <a:ext cx="0" cy="297600"/>
            </a:xfrm>
            <a:prstGeom prst="straightConnector1">
              <a:avLst/>
            </a:prstGeom>
            <a:noFill/>
            <a:ln cap="flat" cmpd="sng" w="13975">
              <a:solidFill>
                <a:srgbClr val="4F4F4F"/>
              </a:solidFill>
              <a:prstDash val="solid"/>
              <a:round/>
              <a:headEnd len="med" w="med" type="none"/>
              <a:tailEnd len="med" w="med" type="none"/>
            </a:ln>
          </p:spPr>
        </p:cxnSp>
        <p:sp>
          <p:nvSpPr>
            <p:cNvPr id="922" name="Google Shape;922;p103"/>
            <p:cNvSpPr/>
            <p:nvPr/>
          </p:nvSpPr>
          <p:spPr>
            <a:xfrm>
              <a:off x="5708248" y="2450123"/>
              <a:ext cx="141900" cy="141900"/>
            </a:xfrm>
            <a:prstGeom prst="ellipse">
              <a:avLst/>
            </a:prstGeom>
            <a:solidFill>
              <a:srgbClr val="FFFFFF"/>
            </a:solidFill>
            <a:ln cap="flat" cmpd="sng" w="41975">
              <a:solidFill>
                <a:srgbClr val="4F4F4F"/>
              </a:solidFill>
              <a:prstDash val="solid"/>
              <a:round/>
              <a:headEnd len="sm" w="sm" type="none"/>
              <a:tailEnd len="sm" w="sm" type="none"/>
            </a:ln>
          </p:spPr>
          <p:txBody>
            <a:bodyPr anchorCtr="0" anchor="ctr" bIns="134200" lIns="134200" spcFirstLastPara="1" rIns="134200" wrap="square" tIns="134200">
              <a:noAutofit/>
            </a:bodyPr>
            <a:lstStyle/>
            <a:p>
              <a:pPr indent="0" lvl="0" marL="0" rtl="0" algn="ctr">
                <a:spcBef>
                  <a:spcPts val="0"/>
                </a:spcBef>
                <a:spcAft>
                  <a:spcPts val="0"/>
                </a:spcAft>
                <a:buNone/>
              </a:pPr>
              <a:r>
                <a:t/>
              </a:r>
              <a:endParaRPr sz="2055">
                <a:latin typeface="Lexend"/>
                <a:ea typeface="Lexend"/>
                <a:cs typeface="Lexend"/>
                <a:sym typeface="Lexend"/>
              </a:endParaRPr>
            </a:p>
          </p:txBody>
        </p:sp>
        <p:cxnSp>
          <p:nvCxnSpPr>
            <p:cNvPr id="923" name="Google Shape;923;p103"/>
            <p:cNvCxnSpPr/>
            <p:nvPr/>
          </p:nvCxnSpPr>
          <p:spPr>
            <a:xfrm>
              <a:off x="5827815" y="2570405"/>
              <a:ext cx="58200" cy="58200"/>
            </a:xfrm>
            <a:prstGeom prst="straightConnector1">
              <a:avLst/>
            </a:prstGeom>
            <a:noFill/>
            <a:ln cap="flat" cmpd="sng" w="41975">
              <a:solidFill>
                <a:srgbClr val="4F4F4F"/>
              </a:solidFill>
              <a:prstDash val="solid"/>
              <a:round/>
              <a:headEnd len="med" w="med" type="none"/>
              <a:tailEnd len="med" w="med" type="none"/>
            </a:ln>
          </p:spPr>
        </p:cxnSp>
        <p:sp>
          <p:nvSpPr>
            <p:cNvPr id="924" name="Google Shape;924;p103"/>
            <p:cNvSpPr txBox="1"/>
            <p:nvPr/>
          </p:nvSpPr>
          <p:spPr>
            <a:xfrm>
              <a:off x="3319321" y="2354847"/>
              <a:ext cx="1234500" cy="3693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None/>
              </a:pPr>
              <a:r>
                <a:rPr b="1" lang="en" sz="2642">
                  <a:solidFill>
                    <a:schemeClr val="dk1"/>
                  </a:solidFill>
                  <a:latin typeface="Lato"/>
                  <a:ea typeface="Lato"/>
                  <a:cs typeface="Lato"/>
                  <a:sym typeface="Lato"/>
                </a:rPr>
                <a:t>Basic Needs</a:t>
              </a:r>
              <a:endParaRPr b="1" sz="2642">
                <a:solidFill>
                  <a:schemeClr val="dk2"/>
                </a:solidFill>
                <a:latin typeface="Lato"/>
                <a:ea typeface="Lato"/>
                <a:cs typeface="Lato"/>
                <a:sym typeface="Lato"/>
              </a:endParaRPr>
            </a:p>
          </p:txBody>
        </p:sp>
      </p:grpSp>
      <p:sp>
        <p:nvSpPr>
          <p:cNvPr id="925" name="Google Shape;925;p103"/>
          <p:cNvSpPr/>
          <p:nvPr/>
        </p:nvSpPr>
        <p:spPr>
          <a:xfrm>
            <a:off x="457280" y="838400"/>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26" name="Google Shape;926;p103"/>
          <p:cNvSpPr/>
          <p:nvPr/>
        </p:nvSpPr>
        <p:spPr>
          <a:xfrm>
            <a:off x="1023904" y="838400"/>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27" name="Google Shape;927;p103"/>
          <p:cNvSpPr txBox="1"/>
          <p:nvPr/>
        </p:nvSpPr>
        <p:spPr>
          <a:xfrm>
            <a:off x="1078212" y="910109"/>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Regular, nutritious, safe, and sufficient </a:t>
            </a:r>
            <a:r>
              <a:rPr b="1" lang="en" sz="1868">
                <a:solidFill>
                  <a:schemeClr val="lt1"/>
                </a:solidFill>
                <a:latin typeface="Lato"/>
                <a:ea typeface="Lato"/>
                <a:cs typeface="Lato"/>
                <a:sym typeface="Lato"/>
              </a:rPr>
              <a:t>food</a:t>
            </a:r>
            <a:r>
              <a:rPr lang="en" sz="1868">
                <a:solidFill>
                  <a:schemeClr val="lt1"/>
                </a:solidFill>
                <a:latin typeface="Lato"/>
                <a:ea typeface="Lato"/>
                <a:cs typeface="Lato"/>
                <a:sym typeface="Lato"/>
              </a:rPr>
              <a:t>​ and </a:t>
            </a:r>
            <a:r>
              <a:rPr b="1" lang="en" sz="1868">
                <a:solidFill>
                  <a:schemeClr val="lt1"/>
                </a:solidFill>
                <a:latin typeface="Lato"/>
                <a:ea typeface="Lato"/>
                <a:cs typeface="Lato"/>
                <a:sym typeface="Lato"/>
              </a:rPr>
              <a:t>water</a:t>
            </a:r>
            <a:endParaRPr b="1"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28" name="Google Shape;928;p103"/>
          <p:cNvSpPr txBox="1"/>
          <p:nvPr/>
        </p:nvSpPr>
        <p:spPr>
          <a:xfrm>
            <a:off x="1285451" y="1532103"/>
            <a:ext cx="6487200" cy="3087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407">
                <a:solidFill>
                  <a:schemeClr val="lt1"/>
                </a:solidFill>
                <a:latin typeface="Lato"/>
                <a:ea typeface="Lato"/>
                <a:cs typeface="Lato"/>
                <a:sym typeface="Lato"/>
              </a:rPr>
              <a:t>Regular, nutritious, safe, and sufficient </a:t>
            </a:r>
            <a:r>
              <a:rPr b="1" lang="en" sz="1407">
                <a:solidFill>
                  <a:schemeClr val="lt1"/>
                </a:solidFill>
                <a:latin typeface="Lato"/>
                <a:ea typeface="Lato"/>
                <a:cs typeface="Lato"/>
                <a:sym typeface="Lato"/>
              </a:rPr>
              <a:t>food</a:t>
            </a:r>
            <a:r>
              <a:rPr lang="en" sz="1407">
                <a:solidFill>
                  <a:schemeClr val="lt1"/>
                </a:solidFill>
                <a:latin typeface="Lato"/>
                <a:ea typeface="Lato"/>
                <a:cs typeface="Lato"/>
                <a:sym typeface="Lato"/>
              </a:rPr>
              <a:t>​ and </a:t>
            </a:r>
            <a:r>
              <a:rPr b="1" lang="en" sz="1407">
                <a:solidFill>
                  <a:schemeClr val="lt1"/>
                </a:solidFill>
                <a:latin typeface="Lato"/>
                <a:ea typeface="Lato"/>
                <a:cs typeface="Lato"/>
                <a:sym typeface="Lato"/>
              </a:rPr>
              <a:t>water</a:t>
            </a:r>
            <a:endParaRPr b="1" sz="1407">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29" name="Google Shape;929;p103"/>
          <p:cNvSpPr/>
          <p:nvPr/>
        </p:nvSpPr>
        <p:spPr>
          <a:xfrm>
            <a:off x="457280" y="1427521"/>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0" name="Google Shape;930;p103"/>
          <p:cNvSpPr/>
          <p:nvPr/>
        </p:nvSpPr>
        <p:spPr>
          <a:xfrm>
            <a:off x="1023904" y="1427521"/>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1" name="Google Shape;931;p103"/>
          <p:cNvSpPr/>
          <p:nvPr/>
        </p:nvSpPr>
        <p:spPr>
          <a:xfrm>
            <a:off x="457280" y="2016642"/>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2" name="Google Shape;932;p103"/>
          <p:cNvSpPr/>
          <p:nvPr/>
        </p:nvSpPr>
        <p:spPr>
          <a:xfrm>
            <a:off x="1023904" y="2016642"/>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3" name="Google Shape;933;p103"/>
          <p:cNvSpPr/>
          <p:nvPr/>
        </p:nvSpPr>
        <p:spPr>
          <a:xfrm>
            <a:off x="457200" y="2605763"/>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4" name="Google Shape;934;p103"/>
          <p:cNvSpPr/>
          <p:nvPr/>
        </p:nvSpPr>
        <p:spPr>
          <a:xfrm>
            <a:off x="1023824" y="2605763"/>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5" name="Google Shape;935;p103"/>
          <p:cNvSpPr/>
          <p:nvPr/>
        </p:nvSpPr>
        <p:spPr>
          <a:xfrm>
            <a:off x="457200" y="3194884"/>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6" name="Google Shape;936;p103"/>
          <p:cNvSpPr/>
          <p:nvPr/>
        </p:nvSpPr>
        <p:spPr>
          <a:xfrm>
            <a:off x="1023824" y="3194884"/>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7" name="Google Shape;937;p103"/>
          <p:cNvSpPr/>
          <p:nvPr/>
        </p:nvSpPr>
        <p:spPr>
          <a:xfrm>
            <a:off x="457280" y="3784005"/>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8" name="Google Shape;938;p103"/>
          <p:cNvSpPr/>
          <p:nvPr/>
        </p:nvSpPr>
        <p:spPr>
          <a:xfrm>
            <a:off x="1023904" y="3784005"/>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39" name="Google Shape;939;p103"/>
          <p:cNvSpPr/>
          <p:nvPr/>
        </p:nvSpPr>
        <p:spPr>
          <a:xfrm>
            <a:off x="457280" y="4373126"/>
            <a:ext cx="566700" cy="517800"/>
          </a:xfrm>
          <a:prstGeom prst="rect">
            <a:avLst/>
          </a:prstGeom>
          <a:solidFill>
            <a:schemeClr val="lt2"/>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40" name="Google Shape;940;p103"/>
          <p:cNvSpPr/>
          <p:nvPr/>
        </p:nvSpPr>
        <p:spPr>
          <a:xfrm>
            <a:off x="1023904" y="4373126"/>
            <a:ext cx="7015500" cy="517800"/>
          </a:xfrm>
          <a:prstGeom prst="rect">
            <a:avLst/>
          </a:prstGeom>
          <a:solidFill>
            <a:schemeClr val="dk1"/>
          </a:solidFill>
          <a:ln>
            <a:noFill/>
          </a:ln>
        </p:spPr>
        <p:txBody>
          <a:bodyPr anchorCtr="0" anchor="ctr" bIns="67250" lIns="67250" spcFirstLastPara="1" rIns="67250" wrap="square" tIns="67250">
            <a:noAutofit/>
          </a:bodyPr>
          <a:lstStyle/>
          <a:p>
            <a:pPr indent="0" lvl="0" marL="0" rtl="0" algn="ctr">
              <a:spcBef>
                <a:spcPts val="0"/>
              </a:spcBef>
              <a:spcAft>
                <a:spcPts val="0"/>
              </a:spcAft>
              <a:buNone/>
            </a:pPr>
            <a:r>
              <a:t/>
            </a:r>
            <a:endParaRPr sz="1030">
              <a:latin typeface="IBM Plex Sans Light"/>
              <a:ea typeface="IBM Plex Sans Light"/>
              <a:cs typeface="IBM Plex Sans Light"/>
              <a:sym typeface="IBM Plex Sans Light"/>
            </a:endParaRPr>
          </a:p>
        </p:txBody>
      </p:sp>
      <p:sp>
        <p:nvSpPr>
          <p:cNvPr id="941" name="Google Shape;941;p103"/>
          <p:cNvSpPr txBox="1"/>
          <p:nvPr/>
        </p:nvSpPr>
        <p:spPr>
          <a:xfrm>
            <a:off x="1078212" y="1499230"/>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Safe and secure housing—to sleep, study, cook, and shower​</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42" name="Google Shape;942;p103"/>
          <p:cNvSpPr txBox="1"/>
          <p:nvPr/>
        </p:nvSpPr>
        <p:spPr>
          <a:xfrm>
            <a:off x="1078212" y="2088351"/>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Healthcare for sustained mental and physical health</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43" name="Google Shape;943;p103"/>
          <p:cNvSpPr txBox="1"/>
          <p:nvPr/>
        </p:nvSpPr>
        <p:spPr>
          <a:xfrm>
            <a:off x="1078212" y="2641618"/>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Affordable technology and internet service</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44" name="Google Shape;944;p103"/>
          <p:cNvSpPr txBox="1"/>
          <p:nvPr/>
        </p:nvSpPr>
        <p:spPr>
          <a:xfrm>
            <a:off x="1078212" y="3266593"/>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Reliable and accessible transportation</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45" name="Google Shape;945;p103"/>
          <p:cNvSpPr txBox="1"/>
          <p:nvPr/>
        </p:nvSpPr>
        <p:spPr>
          <a:xfrm>
            <a:off x="1078212" y="3855714"/>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Resources for personal hygiene​</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sp>
        <p:nvSpPr>
          <p:cNvPr id="946" name="Google Shape;946;p103"/>
          <p:cNvSpPr txBox="1"/>
          <p:nvPr/>
        </p:nvSpPr>
        <p:spPr>
          <a:xfrm>
            <a:off x="1078212" y="4444835"/>
            <a:ext cx="6487200" cy="374400"/>
          </a:xfrm>
          <a:prstGeom prst="rect">
            <a:avLst/>
          </a:prstGeom>
          <a:noFill/>
          <a:ln>
            <a:noFill/>
          </a:ln>
        </p:spPr>
        <p:txBody>
          <a:bodyPr anchorCtr="0" anchor="t" bIns="61275" lIns="61275" spcFirstLastPara="1" rIns="61275" wrap="square" tIns="61275">
            <a:noAutofit/>
          </a:bodyPr>
          <a:lstStyle/>
          <a:p>
            <a:pPr indent="0" lvl="0" marL="0" rtl="0" algn="l">
              <a:lnSpc>
                <a:spcPct val="115000"/>
              </a:lnSpc>
              <a:spcBef>
                <a:spcPts val="0"/>
              </a:spcBef>
              <a:spcAft>
                <a:spcPts val="0"/>
              </a:spcAft>
              <a:buNone/>
            </a:pPr>
            <a:r>
              <a:rPr lang="en" sz="1868">
                <a:solidFill>
                  <a:schemeClr val="lt1"/>
                </a:solidFill>
                <a:latin typeface="Lato"/>
                <a:ea typeface="Lato"/>
                <a:cs typeface="Lato"/>
                <a:sym typeface="Lato"/>
              </a:rPr>
              <a:t>Childcare and related dependent care needs</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1868">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a:p>
            <a:pPr indent="0" lvl="0" marL="0" rtl="0" algn="l">
              <a:spcBef>
                <a:spcPts val="0"/>
              </a:spcBef>
              <a:spcAft>
                <a:spcPts val="0"/>
              </a:spcAft>
              <a:buNone/>
            </a:pPr>
            <a:r>
              <a:t/>
            </a:r>
            <a:endParaRPr sz="804">
              <a:solidFill>
                <a:schemeClr val="dk1"/>
              </a:solidFill>
              <a:latin typeface="IBM Plex Sans Light"/>
              <a:ea typeface="IBM Plex Sans Light"/>
              <a:cs typeface="IBM Plex Sans Light"/>
              <a:sym typeface="IBM Plex Sans Light"/>
            </a:endParaRPr>
          </a:p>
        </p:txBody>
      </p:sp>
      <p:pic>
        <p:nvPicPr>
          <p:cNvPr id="947" name="Google Shape;947;p103" title="markings (7).png"/>
          <p:cNvPicPr preferRelativeResize="0"/>
          <p:nvPr/>
        </p:nvPicPr>
        <p:blipFill rotWithShape="1">
          <a:blip r:embed="rId4">
            <a:alphaModFix/>
          </a:blip>
          <a:srcRect b="0" l="9870" r="12230" t="0"/>
          <a:stretch/>
        </p:blipFill>
        <p:spPr>
          <a:xfrm>
            <a:off x="538825" y="838400"/>
            <a:ext cx="403599" cy="517801"/>
          </a:xfrm>
          <a:prstGeom prst="rect">
            <a:avLst/>
          </a:prstGeom>
          <a:noFill/>
          <a:ln>
            <a:noFill/>
          </a:ln>
        </p:spPr>
      </p:pic>
      <p:pic>
        <p:nvPicPr>
          <p:cNvPr id="948" name="Google Shape;948;p103" title="8.png"/>
          <p:cNvPicPr preferRelativeResize="0"/>
          <p:nvPr/>
        </p:nvPicPr>
        <p:blipFill rotWithShape="1">
          <a:blip r:embed="rId5">
            <a:alphaModFix/>
          </a:blip>
          <a:srcRect b="0" l="0" r="0" t="0"/>
          <a:stretch/>
        </p:blipFill>
        <p:spPr>
          <a:xfrm>
            <a:off x="481650" y="1427525"/>
            <a:ext cx="517825" cy="517801"/>
          </a:xfrm>
          <a:prstGeom prst="rect">
            <a:avLst/>
          </a:prstGeom>
          <a:noFill/>
          <a:ln>
            <a:noFill/>
          </a:ln>
        </p:spPr>
      </p:pic>
      <p:pic>
        <p:nvPicPr>
          <p:cNvPr id="949" name="Google Shape;949;p103" title="9.png"/>
          <p:cNvPicPr preferRelativeResize="0"/>
          <p:nvPr/>
        </p:nvPicPr>
        <p:blipFill rotWithShape="1">
          <a:blip r:embed="rId6">
            <a:alphaModFix/>
          </a:blip>
          <a:srcRect b="0" l="11029" r="11029" t="0"/>
          <a:stretch/>
        </p:blipFill>
        <p:spPr>
          <a:xfrm>
            <a:off x="517562" y="1989475"/>
            <a:ext cx="445975" cy="572162"/>
          </a:xfrm>
          <a:prstGeom prst="rect">
            <a:avLst/>
          </a:prstGeom>
          <a:noFill/>
          <a:ln>
            <a:noFill/>
          </a:ln>
        </p:spPr>
      </p:pic>
      <p:pic>
        <p:nvPicPr>
          <p:cNvPr id="950" name="Google Shape;950;p103" title="10.png"/>
          <p:cNvPicPr preferRelativeResize="0"/>
          <p:nvPr/>
        </p:nvPicPr>
        <p:blipFill rotWithShape="1">
          <a:blip r:embed="rId7">
            <a:alphaModFix/>
          </a:blip>
          <a:srcRect b="0" l="5676" r="8191" t="0"/>
          <a:stretch/>
        </p:blipFill>
        <p:spPr>
          <a:xfrm>
            <a:off x="507000" y="3182638"/>
            <a:ext cx="467100" cy="542298"/>
          </a:xfrm>
          <a:prstGeom prst="rect">
            <a:avLst/>
          </a:prstGeom>
          <a:noFill/>
          <a:ln>
            <a:noFill/>
          </a:ln>
        </p:spPr>
      </p:pic>
      <p:pic>
        <p:nvPicPr>
          <p:cNvPr id="951" name="Google Shape;951;p103" title="11.png"/>
          <p:cNvPicPr preferRelativeResize="0"/>
          <p:nvPr/>
        </p:nvPicPr>
        <p:blipFill rotWithShape="1">
          <a:blip r:embed="rId8">
            <a:alphaModFix/>
          </a:blip>
          <a:srcRect b="0" l="2848" r="2848" t="0"/>
          <a:stretch/>
        </p:blipFill>
        <p:spPr>
          <a:xfrm>
            <a:off x="457200" y="2564227"/>
            <a:ext cx="566700" cy="600907"/>
          </a:xfrm>
          <a:prstGeom prst="rect">
            <a:avLst/>
          </a:prstGeom>
          <a:noFill/>
          <a:ln>
            <a:noFill/>
          </a:ln>
        </p:spPr>
      </p:pic>
      <p:pic>
        <p:nvPicPr>
          <p:cNvPr id="952" name="Google Shape;952;p103" title="12.png"/>
          <p:cNvPicPr preferRelativeResize="0"/>
          <p:nvPr/>
        </p:nvPicPr>
        <p:blipFill rotWithShape="1">
          <a:blip r:embed="rId9">
            <a:alphaModFix/>
          </a:blip>
          <a:srcRect b="0" l="2261" r="6929" t="0"/>
          <a:stretch/>
        </p:blipFill>
        <p:spPr>
          <a:xfrm>
            <a:off x="457200" y="3736999"/>
            <a:ext cx="545678" cy="600901"/>
          </a:xfrm>
          <a:prstGeom prst="rect">
            <a:avLst/>
          </a:prstGeom>
          <a:noFill/>
          <a:ln>
            <a:noFill/>
          </a:ln>
        </p:spPr>
      </p:pic>
      <p:pic>
        <p:nvPicPr>
          <p:cNvPr id="953" name="Google Shape;953;p103" title="13.png"/>
          <p:cNvPicPr preferRelativeResize="0"/>
          <p:nvPr/>
        </p:nvPicPr>
        <p:blipFill rotWithShape="1">
          <a:blip r:embed="rId10">
            <a:alphaModFix/>
          </a:blip>
          <a:srcRect b="0" l="6934" r="6934" t="0"/>
          <a:stretch/>
        </p:blipFill>
        <p:spPr>
          <a:xfrm>
            <a:off x="507087" y="4362213"/>
            <a:ext cx="467100" cy="5422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roposal for New Client">
  <a:themeElements>
    <a:clrScheme name="Simple Light">
      <a:dk1>
        <a:srgbClr val="123853"/>
      </a:dk1>
      <a:lt1>
        <a:srgbClr val="E5F7FF"/>
      </a:lt1>
      <a:dk2>
        <a:srgbClr val="00160D"/>
      </a:dk2>
      <a:lt2>
        <a:srgbClr val="4AD6BA"/>
      </a:lt2>
      <a:accent1>
        <a:srgbClr val="002517"/>
      </a:accent1>
      <a:accent2>
        <a:srgbClr val="1A5C42"/>
      </a:accent2>
      <a:accent3>
        <a:srgbClr val="4C806C"/>
      </a:accent3>
      <a:accent4>
        <a:srgbClr val="CCDAD5"/>
      </a:accent4>
      <a:accent5>
        <a:srgbClr val="EEF7F5"/>
      </a:accent5>
      <a:accent6>
        <a:srgbClr val="FFFFFF"/>
      </a:accent6>
      <a:hlink>
        <a:srgbClr val="26A96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roposal for New Client">
  <a:themeElements>
    <a:clrScheme name="Simple Light">
      <a:dk1>
        <a:srgbClr val="123853"/>
      </a:dk1>
      <a:lt1>
        <a:srgbClr val="E5F7FF"/>
      </a:lt1>
      <a:dk2>
        <a:srgbClr val="00160D"/>
      </a:dk2>
      <a:lt2>
        <a:srgbClr val="4AD6BA"/>
      </a:lt2>
      <a:accent1>
        <a:srgbClr val="002517"/>
      </a:accent1>
      <a:accent2>
        <a:srgbClr val="F77829"/>
      </a:accent2>
      <a:accent3>
        <a:srgbClr val="F5B700"/>
      </a:accent3>
      <a:accent4>
        <a:srgbClr val="EFEFEF"/>
      </a:accent4>
      <a:accent5>
        <a:srgbClr val="FFFFFF"/>
      </a:accent5>
      <a:accent6>
        <a:srgbClr val="FFFFFF"/>
      </a:accent6>
      <a:hlink>
        <a:srgbClr val="1238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