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1"/>
  </p:notesMasterIdLst>
  <p:sldIdLst>
    <p:sldId id="283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10058400" cy="7772400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31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36595" cy="343181"/>
          </a:xfrm>
          <a:prstGeom prst="rect">
            <a:avLst/>
          </a:prstGeom>
        </p:spPr>
        <p:txBody>
          <a:bodyPr vert="horz" lIns="82927" tIns="41463" rIns="82927" bIns="4146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99" y="0"/>
            <a:ext cx="4036595" cy="343181"/>
          </a:xfrm>
          <a:prstGeom prst="rect">
            <a:avLst/>
          </a:prstGeom>
        </p:spPr>
        <p:txBody>
          <a:bodyPr vert="horz" lIns="82927" tIns="41463" rIns="82927" bIns="41463" rtlCol="0"/>
          <a:lstStyle>
            <a:lvl1pPr algn="r">
              <a:defRPr sz="1100"/>
            </a:lvl1pPr>
          </a:lstStyle>
          <a:p>
            <a:fld id="{569061CE-B7C8-4548-A80C-BD9BABB051E0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9125" y="857250"/>
            <a:ext cx="2995613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2927" tIns="41463" rIns="82927" bIns="414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975" y="3300132"/>
            <a:ext cx="7449914" cy="2700618"/>
          </a:xfrm>
          <a:prstGeom prst="rect">
            <a:avLst/>
          </a:prstGeom>
        </p:spPr>
        <p:txBody>
          <a:bodyPr vert="horz" lIns="82927" tIns="41463" rIns="82927" bIns="41463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14821"/>
            <a:ext cx="4036595" cy="343180"/>
          </a:xfrm>
          <a:prstGeom prst="rect">
            <a:avLst/>
          </a:prstGeom>
        </p:spPr>
        <p:txBody>
          <a:bodyPr vert="horz" lIns="82927" tIns="41463" rIns="82927" bIns="4146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99" y="6514821"/>
            <a:ext cx="4036595" cy="343180"/>
          </a:xfrm>
          <a:prstGeom prst="rect">
            <a:avLst/>
          </a:prstGeom>
        </p:spPr>
        <p:txBody>
          <a:bodyPr vert="horz" lIns="82927" tIns="41463" rIns="82927" bIns="41463" rtlCol="0" anchor="b"/>
          <a:lstStyle>
            <a:lvl1pPr algn="r">
              <a:defRPr sz="1100"/>
            </a:lvl1pPr>
          </a:lstStyle>
          <a:p>
            <a:fld id="{5683CAE9-87EF-4BF9-95A0-3E5CD1EC5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3001010"/>
            <a:ext cx="3929063" cy="477139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1747" y="-3598"/>
            <a:ext cx="10060146" cy="7774200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107" y="5872480"/>
            <a:ext cx="3165951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284060" y="2799370"/>
            <a:ext cx="6213485" cy="634689"/>
          </a:xfrm>
        </p:spPr>
        <p:txBody>
          <a:bodyPr bIns="9144" anchor="b"/>
          <a:lstStyle>
            <a:lvl1pPr>
              <a:defRPr sz="352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2073181" y="3115884"/>
            <a:ext cx="7162244" cy="1372560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540" b="0" i="0" u="none" strike="noStrike" kern="1200" cap="all" spc="44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2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2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5256" y="1243584"/>
            <a:ext cx="3520440" cy="4207459"/>
          </a:xfrm>
        </p:spPr>
        <p:txBody>
          <a:bodyPr/>
          <a:lstStyle>
            <a:lvl1pPr>
              <a:defRPr sz="2200"/>
            </a:lvl1pPr>
            <a:lvl2pPr>
              <a:defRPr sz="198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0018" y="1243584"/>
            <a:ext cx="3520440" cy="4207459"/>
          </a:xfrm>
        </p:spPr>
        <p:txBody>
          <a:bodyPr/>
          <a:lstStyle>
            <a:lvl1pPr>
              <a:defRPr sz="2200"/>
            </a:lvl1pPr>
            <a:lvl2pPr>
              <a:defRPr sz="198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5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21435" y="6986995"/>
            <a:ext cx="21970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0477" y="6811645"/>
            <a:ext cx="10068878" cy="973350"/>
          </a:xfrm>
          <a:prstGeom prst="rect">
            <a:avLst/>
          </a:prstGeom>
          <a:solidFill>
            <a:srgbClr val="ED8801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4558" y="413809"/>
            <a:ext cx="8273733" cy="622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4558" y="1246823"/>
            <a:ext cx="8273733" cy="405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360" y="7029345"/>
            <a:ext cx="1627505" cy="54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Freeform 25"/>
          <p:cNvSpPr/>
          <p:nvPr userDrawn="1"/>
        </p:nvSpPr>
        <p:spPr>
          <a:xfrm>
            <a:off x="-83820" y="6811646"/>
            <a:ext cx="3200877" cy="1047115"/>
          </a:xfrm>
          <a:custGeom>
            <a:avLst/>
            <a:gdLst>
              <a:gd name="connsiteX0" fmla="*/ 4763 w 2767013"/>
              <a:gd name="connsiteY0" fmla="*/ 0 h 847725"/>
              <a:gd name="connsiteX1" fmla="*/ 995363 w 2767013"/>
              <a:gd name="connsiteY1" fmla="*/ 0 h 847725"/>
              <a:gd name="connsiteX2" fmla="*/ 2767013 w 2767013"/>
              <a:gd name="connsiteY2" fmla="*/ 847725 h 847725"/>
              <a:gd name="connsiteX3" fmla="*/ 0 w 2767013"/>
              <a:gd name="connsiteY3" fmla="*/ 833437 h 847725"/>
              <a:gd name="connsiteX4" fmla="*/ 4763 w 2767013"/>
              <a:gd name="connsiteY4" fmla="*/ 0 h 847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67013" h="847725">
                <a:moveTo>
                  <a:pt x="4763" y="0"/>
                </a:moveTo>
                <a:lnTo>
                  <a:pt x="995363" y="0"/>
                </a:lnTo>
                <a:lnTo>
                  <a:pt x="2767013" y="847725"/>
                </a:lnTo>
                <a:lnTo>
                  <a:pt x="0" y="833437"/>
                </a:lnTo>
                <a:cubicBezTo>
                  <a:pt x="1588" y="555625"/>
                  <a:pt x="3175" y="277812"/>
                  <a:pt x="4763" y="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0584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15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80" b="1" kern="1200" cap="all">
          <a:solidFill>
            <a:srgbClr val="ED880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80" b="1">
          <a:solidFill>
            <a:srgbClr val="ED880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80" b="1">
          <a:solidFill>
            <a:srgbClr val="ED880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80" b="1">
          <a:solidFill>
            <a:srgbClr val="ED880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80" b="1">
          <a:solidFill>
            <a:srgbClr val="ED8801"/>
          </a:solidFill>
          <a:latin typeface="Arial Narrow" pitchFamily="34" charset="0"/>
        </a:defRPr>
      </a:lvl5pPr>
      <a:lvl6pPr marL="502920" algn="l" rtl="0" fontAlgn="base">
        <a:spcBef>
          <a:spcPct val="0"/>
        </a:spcBef>
        <a:spcAft>
          <a:spcPct val="0"/>
        </a:spcAft>
        <a:defRPr sz="3080" b="1">
          <a:solidFill>
            <a:schemeClr val="tx1"/>
          </a:solidFill>
          <a:latin typeface="Arial Narrow" pitchFamily="34" charset="0"/>
        </a:defRPr>
      </a:lvl6pPr>
      <a:lvl7pPr marL="1005840" algn="l" rtl="0" fontAlgn="base">
        <a:spcBef>
          <a:spcPct val="0"/>
        </a:spcBef>
        <a:spcAft>
          <a:spcPct val="0"/>
        </a:spcAft>
        <a:defRPr sz="3080" b="1">
          <a:solidFill>
            <a:schemeClr val="tx1"/>
          </a:solidFill>
          <a:latin typeface="Arial Narrow" pitchFamily="34" charset="0"/>
        </a:defRPr>
      </a:lvl7pPr>
      <a:lvl8pPr marL="1508760" algn="l" rtl="0" fontAlgn="base">
        <a:spcBef>
          <a:spcPct val="0"/>
        </a:spcBef>
        <a:spcAft>
          <a:spcPct val="0"/>
        </a:spcAft>
        <a:defRPr sz="3080" b="1">
          <a:solidFill>
            <a:schemeClr val="tx1"/>
          </a:solidFill>
          <a:latin typeface="Arial Narrow" pitchFamily="34" charset="0"/>
        </a:defRPr>
      </a:lvl8pPr>
      <a:lvl9pPr marL="2011680" algn="l" rtl="0" fontAlgn="base">
        <a:spcBef>
          <a:spcPct val="0"/>
        </a:spcBef>
        <a:spcAft>
          <a:spcPct val="0"/>
        </a:spcAft>
        <a:defRPr sz="3080" b="1">
          <a:solidFill>
            <a:schemeClr val="tx1"/>
          </a:solidFill>
          <a:latin typeface="Arial Narrow" pitchFamily="34" charset="0"/>
        </a:defRPr>
      </a:lvl9pPr>
    </p:titleStyle>
    <p:bodyStyle>
      <a:lvl1pPr marL="377190" indent="-377190" algn="l" rtl="0" eaLnBrk="0" fontAlgn="base" hangingPunct="0">
        <a:spcBef>
          <a:spcPts val="880"/>
        </a:spcBef>
        <a:spcAft>
          <a:spcPct val="0"/>
        </a:spcAft>
        <a:buFont typeface="Arial" panose="020B0604020202020204" pitchFamily="34" charset="0"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90342" indent="-190342" algn="l" rtl="0" eaLnBrk="0" fontAlgn="base" hangingPunct="0">
        <a:spcBef>
          <a:spcPts val="33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441802" indent="-179864" algn="l" rtl="0" eaLnBrk="0" fontAlgn="base" hangingPunct="0">
        <a:spcBef>
          <a:spcPts val="33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693262" indent="-179864" algn="l" rtl="0" eaLnBrk="0" fontAlgn="base" hangingPunct="0">
        <a:spcBef>
          <a:spcPts val="33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944722" indent="-190342" algn="l" rtl="0" eaLnBrk="0" fontAlgn="base" hangingPunct="0">
        <a:spcBef>
          <a:spcPts val="33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91110" algn="l" defTabSz="1005840" rtl="0" eaLnBrk="1" latinLnBrk="0" hangingPunct="1">
        <a:spcBef>
          <a:spcPts val="330"/>
        </a:spcBef>
        <a:buClr>
          <a:schemeClr val="accent2"/>
        </a:buClr>
        <a:buFont typeface="Wingdings" pitchFamily="2" charset="2"/>
        <a:buChar char="§"/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1488643" indent="-181051" algn="l" defTabSz="1005840" rtl="0" eaLnBrk="1" latinLnBrk="0" hangingPunct="1">
        <a:spcBef>
          <a:spcPts val="330"/>
        </a:spcBef>
        <a:buClr>
          <a:schemeClr val="accent2"/>
        </a:buClr>
        <a:buFont typeface="Wingdings" pitchFamily="2" charset="2"/>
        <a:buChar char="§"/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1740103" indent="-181051" algn="l" defTabSz="1005840" rtl="0" eaLnBrk="1" latinLnBrk="0" hangingPunct="1">
        <a:spcBef>
          <a:spcPts val="330"/>
        </a:spcBef>
        <a:buClr>
          <a:schemeClr val="accent2"/>
        </a:buClr>
        <a:buFont typeface="Wingdings" pitchFamily="2" charset="2"/>
        <a:buChar char="§"/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1971446" indent="-181051" algn="l" defTabSz="1005840" rtl="0" eaLnBrk="1" latinLnBrk="0" hangingPunct="1">
        <a:spcBef>
          <a:spcPts val="330"/>
        </a:spcBef>
        <a:buClr>
          <a:schemeClr val="accent2"/>
        </a:buClr>
        <a:buFont typeface="Wingdings" pitchFamily="2" charset="2"/>
        <a:buChar char="§"/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149032" y="2469992"/>
            <a:ext cx="7315042" cy="61642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Managing Groups in </a:t>
            </a:r>
            <a:r>
              <a:rPr lang="en-US" dirty="0" err="1" smtClean="0"/>
              <a:t>guss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996941" y="3100704"/>
            <a:ext cx="7163118" cy="1332389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 smtClean="0"/>
              <a:t>Creating &amp; editing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64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876340"/>
            <a:ext cx="4587875" cy="40957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290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sz="1100" dirty="0">
                <a:latin typeface="Calibri"/>
                <a:cs typeface="Calibri"/>
              </a:rPr>
              <a:t>Log </a:t>
            </a:r>
            <a:r>
              <a:rPr sz="1100" spc="-5" dirty="0">
                <a:latin typeface="Calibri"/>
                <a:cs typeface="Calibri"/>
              </a:rPr>
              <a:t>into GUSS.</a:t>
            </a:r>
            <a:endParaRPr sz="11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195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sz="1100" dirty="0">
                <a:latin typeface="Calibri"/>
                <a:cs typeface="Calibri"/>
              </a:rPr>
              <a:t>Select the </a:t>
            </a:r>
            <a:r>
              <a:rPr sz="1100" spc="-5" dirty="0">
                <a:latin typeface="Calibri"/>
                <a:cs typeface="Calibri"/>
              </a:rPr>
              <a:t>Manage </a:t>
            </a:r>
            <a:r>
              <a:rPr sz="1100" dirty="0">
                <a:latin typeface="Calibri"/>
                <a:cs typeface="Calibri"/>
              </a:rPr>
              <a:t>Group </a:t>
            </a:r>
            <a:r>
              <a:rPr sz="1100" spc="-5" dirty="0">
                <a:latin typeface="Calibri"/>
                <a:cs typeface="Calibri"/>
              </a:rPr>
              <a:t>tab. </a:t>
            </a:r>
            <a:r>
              <a:rPr sz="1100" dirty="0">
                <a:latin typeface="Calibri"/>
                <a:cs typeface="Calibri"/>
              </a:rPr>
              <a:t>You </a:t>
            </a:r>
            <a:r>
              <a:rPr sz="1100" spc="-5" dirty="0">
                <a:latin typeface="Calibri"/>
                <a:cs typeface="Calibri"/>
              </a:rPr>
              <a:t>will see </a:t>
            </a:r>
            <a:r>
              <a:rPr sz="1100" dirty="0">
                <a:latin typeface="Calibri"/>
                <a:cs typeface="Calibri"/>
              </a:rPr>
              <a:t>2 options – </a:t>
            </a:r>
            <a:r>
              <a:rPr sz="1100" spc="-5" dirty="0">
                <a:latin typeface="Calibri"/>
                <a:cs typeface="Calibri"/>
              </a:rPr>
              <a:t>Create and</a:t>
            </a:r>
            <a:r>
              <a:rPr sz="1100" spc="-4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View/Edit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399032"/>
            <a:ext cx="8229600" cy="44226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1505" y="1520189"/>
            <a:ext cx="1570990" cy="707390"/>
          </a:xfrm>
          <a:custGeom>
            <a:avLst/>
            <a:gdLst/>
            <a:ahLst/>
            <a:cxnLst/>
            <a:rect l="l" t="t" r="r" b="b"/>
            <a:pathLst>
              <a:path w="1570989" h="707389">
                <a:moveTo>
                  <a:pt x="1570875" y="0"/>
                </a:moveTo>
                <a:lnTo>
                  <a:pt x="0" y="707351"/>
                </a:lnTo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43604" y="2187586"/>
            <a:ext cx="85725" cy="69850"/>
          </a:xfrm>
          <a:custGeom>
            <a:avLst/>
            <a:gdLst/>
            <a:ahLst/>
            <a:cxnLst/>
            <a:rect l="l" t="t" r="r" b="b"/>
            <a:pathLst>
              <a:path w="85725" h="69850">
                <a:moveTo>
                  <a:pt x="53835" y="0"/>
                </a:moveTo>
                <a:lnTo>
                  <a:pt x="0" y="66027"/>
                </a:lnTo>
                <a:lnTo>
                  <a:pt x="85128" y="69481"/>
                </a:lnTo>
                <a:lnTo>
                  <a:pt x="5383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2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892556"/>
            <a:ext cx="8233409" cy="1136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Create Group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Calibri"/>
                <a:cs typeface="Calibri"/>
              </a:rPr>
              <a:t>There are </a:t>
            </a:r>
            <a:r>
              <a:rPr sz="1200" spc="-5" dirty="0">
                <a:latin typeface="Calibri"/>
                <a:cs typeface="Calibri"/>
              </a:rPr>
              <a:t>three options for group creation </a:t>
            </a:r>
            <a:r>
              <a:rPr sz="1200" dirty="0">
                <a:latin typeface="Calibri"/>
                <a:cs typeface="Calibri"/>
              </a:rPr>
              <a:t>– </a:t>
            </a:r>
            <a:r>
              <a:rPr sz="1200" spc="-5" dirty="0">
                <a:latin typeface="Calibri"/>
                <a:cs typeface="Calibri"/>
              </a:rPr>
              <a:t>Student, Family, or Student and</a:t>
            </a:r>
            <a:r>
              <a:rPr sz="1200" spc="8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Family.</a:t>
            </a:r>
            <a:endParaRPr sz="1200">
              <a:latin typeface="Calibri"/>
              <a:cs typeface="Calibri"/>
            </a:endParaRPr>
          </a:p>
          <a:p>
            <a:pPr marL="926465" marR="5080" lvl="1" indent="-228600">
              <a:lnSpc>
                <a:spcPct val="110000"/>
              </a:lnSpc>
              <a:spcBef>
                <a:spcPts val="60"/>
              </a:spcBef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200" spc="-5" dirty="0">
                <a:latin typeface="Calibri"/>
                <a:cs typeface="Calibri"/>
              </a:rPr>
              <a:t>Students groups </a:t>
            </a:r>
            <a:r>
              <a:rPr sz="1200" dirty="0">
                <a:latin typeface="Calibri"/>
                <a:cs typeface="Calibri"/>
              </a:rPr>
              <a:t>are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only </a:t>
            </a:r>
            <a:r>
              <a:rPr sz="1200" spc="-5" dirty="0">
                <a:latin typeface="Calibri"/>
                <a:cs typeface="Calibri"/>
              </a:rPr>
              <a:t>groups you should be creating </a:t>
            </a:r>
            <a:r>
              <a:rPr sz="1200" spc="-10" dirty="0">
                <a:latin typeface="Calibri"/>
                <a:cs typeface="Calibri"/>
              </a:rPr>
              <a:t>at </a:t>
            </a:r>
            <a:r>
              <a:rPr sz="1200" dirty="0">
                <a:latin typeface="Calibri"/>
                <a:cs typeface="Calibri"/>
              </a:rPr>
              <a:t>this time. </a:t>
            </a:r>
            <a:r>
              <a:rPr sz="1200" spc="-5" dirty="0">
                <a:latin typeface="Calibri"/>
                <a:cs typeface="Calibri"/>
              </a:rPr>
              <a:t>Once we have </a:t>
            </a:r>
            <a:r>
              <a:rPr sz="1200" dirty="0">
                <a:latin typeface="Calibri"/>
                <a:cs typeface="Calibri"/>
              </a:rPr>
              <a:t>Family page </a:t>
            </a:r>
            <a:r>
              <a:rPr sz="1200" spc="-5" dirty="0">
                <a:latin typeface="Calibri"/>
                <a:cs typeface="Calibri"/>
              </a:rPr>
              <a:t>functionality, you  will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able </a:t>
            </a:r>
            <a:r>
              <a:rPr sz="1200" dirty="0">
                <a:latin typeface="Calibri"/>
                <a:cs typeface="Calibri"/>
              </a:rPr>
              <a:t>to utilize </a:t>
            </a:r>
            <a:r>
              <a:rPr sz="1200" spc="-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other</a:t>
            </a:r>
            <a:r>
              <a:rPr sz="1200" spc="-5" dirty="0">
                <a:latin typeface="Calibri"/>
                <a:cs typeface="Calibri"/>
              </a:rPr>
              <a:t> options.</a:t>
            </a:r>
            <a:endParaRPr sz="1200">
              <a:latin typeface="Calibri"/>
              <a:cs typeface="Calibri"/>
            </a:endParaRPr>
          </a:p>
          <a:p>
            <a:pPr marL="927100" lvl="1" indent="-228600">
              <a:lnSpc>
                <a:spcPct val="100000"/>
              </a:lnSpc>
              <a:spcBef>
                <a:spcPts val="195"/>
              </a:spcBef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200" spc="-5" dirty="0">
                <a:latin typeface="Calibri"/>
                <a:cs typeface="Calibri"/>
              </a:rPr>
              <a:t>Select Student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Group.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2145792"/>
            <a:ext cx="8229600" cy="44226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46514" y="2439161"/>
            <a:ext cx="2050414" cy="1187450"/>
          </a:xfrm>
          <a:custGeom>
            <a:avLst/>
            <a:gdLst/>
            <a:ahLst/>
            <a:cxnLst/>
            <a:rect l="l" t="t" r="r" b="b"/>
            <a:pathLst>
              <a:path w="2050414" h="1187450">
                <a:moveTo>
                  <a:pt x="2050072" y="0"/>
                </a:moveTo>
                <a:lnTo>
                  <a:pt x="0" y="1187373"/>
                </a:lnTo>
              </a:path>
            </a:pathLst>
          </a:custGeom>
          <a:ln w="19811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91564" y="3587200"/>
            <a:ext cx="85090" cy="71755"/>
          </a:xfrm>
          <a:custGeom>
            <a:avLst/>
            <a:gdLst/>
            <a:ahLst/>
            <a:cxnLst/>
            <a:rect l="l" t="t" r="r" b="b"/>
            <a:pathLst>
              <a:path w="85089" h="71754">
                <a:moveTo>
                  <a:pt x="46837" y="0"/>
                </a:moveTo>
                <a:lnTo>
                  <a:pt x="0" y="71158"/>
                </a:lnTo>
                <a:lnTo>
                  <a:pt x="85026" y="65938"/>
                </a:lnTo>
                <a:lnTo>
                  <a:pt x="4683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892556"/>
            <a:ext cx="8058784" cy="1137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Student</a:t>
            </a: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Group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libri"/>
                <a:cs typeface="Calibri"/>
              </a:rPr>
              <a:t>Enter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10" dirty="0">
                <a:latin typeface="Calibri"/>
                <a:cs typeface="Calibri"/>
              </a:rPr>
              <a:t>Group </a:t>
            </a:r>
            <a:r>
              <a:rPr sz="1200" spc="-5" dirty="0">
                <a:latin typeface="Calibri"/>
                <a:cs typeface="Calibri"/>
              </a:rPr>
              <a:t>Name. This can be anything you choose, but should be descriptive and </a:t>
            </a:r>
            <a:r>
              <a:rPr sz="1200" dirty="0">
                <a:latin typeface="Calibri"/>
                <a:cs typeface="Calibri"/>
              </a:rPr>
              <a:t>unique </a:t>
            </a:r>
            <a:r>
              <a:rPr sz="1200" spc="-5" dirty="0">
                <a:latin typeface="Calibri"/>
                <a:cs typeface="Calibri"/>
              </a:rPr>
              <a:t>(Red</a:t>
            </a:r>
            <a:r>
              <a:rPr sz="1200" spc="12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204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libri"/>
                <a:cs typeface="Calibri"/>
              </a:rPr>
              <a:t>Select Student’s Grade (Green</a:t>
            </a:r>
            <a:r>
              <a:rPr sz="1200" spc="3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  <a:p>
            <a:pPr marL="927100" marR="5080" lvl="1" indent="-228600">
              <a:lnSpc>
                <a:spcPct val="109200"/>
              </a:lnSpc>
              <a:spcBef>
                <a:spcPts val="85"/>
              </a:spcBef>
              <a:buFont typeface="Symbol"/>
              <a:buChar char=""/>
              <a:tabLst>
                <a:tab pos="926465" algn="l"/>
                <a:tab pos="927100" algn="l"/>
              </a:tabLst>
            </a:pPr>
            <a:r>
              <a:rPr sz="1200" spc="-5" dirty="0">
                <a:latin typeface="Calibri"/>
                <a:cs typeface="Calibri"/>
              </a:rPr>
              <a:t>Once you select </a:t>
            </a:r>
            <a:r>
              <a:rPr sz="1200" dirty="0">
                <a:latin typeface="Calibri"/>
                <a:cs typeface="Calibri"/>
              </a:rPr>
              <a:t>a </a:t>
            </a:r>
            <a:r>
              <a:rPr sz="1200" spc="-5" dirty="0">
                <a:latin typeface="Calibri"/>
                <a:cs typeface="Calibri"/>
              </a:rPr>
              <a:t>grade,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system will self-populate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students from that grade level into the Student selection  </a:t>
            </a:r>
            <a:r>
              <a:rPr sz="1200" dirty="0">
                <a:latin typeface="Calibri"/>
                <a:cs typeface="Calibri"/>
              </a:rPr>
              <a:t>box </a:t>
            </a:r>
            <a:r>
              <a:rPr sz="1200" spc="-5" dirty="0">
                <a:latin typeface="Calibri"/>
                <a:cs typeface="Calibri"/>
              </a:rPr>
              <a:t>(Blue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2145792"/>
            <a:ext cx="8229600" cy="44226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72447" y="3335273"/>
            <a:ext cx="1620520" cy="847090"/>
          </a:xfrm>
          <a:custGeom>
            <a:avLst/>
            <a:gdLst/>
            <a:ahLst/>
            <a:cxnLst/>
            <a:rect l="l" t="t" r="r" b="b"/>
            <a:pathLst>
              <a:path w="1620520" h="847089">
                <a:moveTo>
                  <a:pt x="1620126" y="0"/>
                </a:moveTo>
                <a:lnTo>
                  <a:pt x="0" y="846886"/>
                </a:lnTo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16177" y="4142506"/>
            <a:ext cx="85725" cy="69215"/>
          </a:xfrm>
          <a:custGeom>
            <a:avLst/>
            <a:gdLst/>
            <a:ahLst/>
            <a:cxnLst/>
            <a:rect l="l" t="t" r="r" b="b"/>
            <a:pathLst>
              <a:path w="85725" h="69214">
                <a:moveTo>
                  <a:pt x="49872" y="0"/>
                </a:moveTo>
                <a:lnTo>
                  <a:pt x="0" y="69062"/>
                </a:lnTo>
                <a:lnTo>
                  <a:pt x="85178" y="67525"/>
                </a:lnTo>
                <a:lnTo>
                  <a:pt x="4987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22422" y="3600450"/>
            <a:ext cx="2926715" cy="1730375"/>
          </a:xfrm>
          <a:custGeom>
            <a:avLst/>
            <a:gdLst/>
            <a:ahLst/>
            <a:cxnLst/>
            <a:rect l="l" t="t" r="r" b="b"/>
            <a:pathLst>
              <a:path w="2926715" h="1730375">
                <a:moveTo>
                  <a:pt x="2926664" y="0"/>
                </a:moveTo>
                <a:lnTo>
                  <a:pt x="0" y="1729816"/>
                </a:lnTo>
              </a:path>
            </a:pathLst>
          </a:custGeom>
          <a:ln w="19812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67755" y="5291001"/>
            <a:ext cx="85090" cy="71755"/>
          </a:xfrm>
          <a:custGeom>
            <a:avLst/>
            <a:gdLst/>
            <a:ahLst/>
            <a:cxnLst/>
            <a:rect l="l" t="t" r="r" b="b"/>
            <a:pathLst>
              <a:path w="85089" h="71754">
                <a:moveTo>
                  <a:pt x="46215" y="0"/>
                </a:moveTo>
                <a:lnTo>
                  <a:pt x="0" y="71577"/>
                </a:lnTo>
                <a:lnTo>
                  <a:pt x="84988" y="65595"/>
                </a:lnTo>
                <a:lnTo>
                  <a:pt x="46215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694881" y="3172205"/>
            <a:ext cx="765175" cy="765175"/>
          </a:xfrm>
          <a:custGeom>
            <a:avLst/>
            <a:gdLst/>
            <a:ahLst/>
            <a:cxnLst/>
            <a:rect l="l" t="t" r="r" b="b"/>
            <a:pathLst>
              <a:path w="765175" h="765175">
                <a:moveTo>
                  <a:pt x="764717" y="0"/>
                </a:moveTo>
                <a:lnTo>
                  <a:pt x="0" y="764717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49973" y="3901008"/>
            <a:ext cx="81280" cy="81280"/>
          </a:xfrm>
          <a:custGeom>
            <a:avLst/>
            <a:gdLst/>
            <a:ahLst/>
            <a:cxnLst/>
            <a:rect l="l" t="t" r="r" b="b"/>
            <a:pathLst>
              <a:path w="81279" h="81279">
                <a:moveTo>
                  <a:pt x="26936" y="0"/>
                </a:moveTo>
                <a:lnTo>
                  <a:pt x="0" y="80822"/>
                </a:lnTo>
                <a:lnTo>
                  <a:pt x="80822" y="53873"/>
                </a:lnTo>
                <a:lnTo>
                  <a:pt x="26936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4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875791"/>
            <a:ext cx="5263515" cy="64262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05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As </a:t>
            </a:r>
            <a:r>
              <a:rPr sz="1200" spc="-5" dirty="0">
                <a:latin typeface="Calibri"/>
                <a:cs typeface="Calibri"/>
              </a:rPr>
              <a:t>you select students, they will appear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5" dirty="0">
                <a:latin typeface="Calibri"/>
                <a:cs typeface="Calibri"/>
              </a:rPr>
              <a:t>the Selected Students </a:t>
            </a:r>
            <a:r>
              <a:rPr sz="1200" dirty="0">
                <a:latin typeface="Calibri"/>
                <a:cs typeface="Calibri"/>
              </a:rPr>
              <a:t>box </a:t>
            </a:r>
            <a:r>
              <a:rPr sz="1200" spc="-5" dirty="0">
                <a:latin typeface="Calibri"/>
                <a:cs typeface="Calibri"/>
              </a:rPr>
              <a:t>(Red</a:t>
            </a:r>
            <a:r>
              <a:rPr sz="1200" spc="8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</a:t>
            </a: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spc="-5" dirty="0">
                <a:latin typeface="Calibri"/>
                <a:cs typeface="Calibri"/>
              </a:rPr>
              <a:t>Once you </a:t>
            </a:r>
            <a:r>
              <a:rPr sz="1200" dirty="0">
                <a:latin typeface="Calibri"/>
                <a:cs typeface="Calibri"/>
              </a:rPr>
              <a:t>have </a:t>
            </a:r>
            <a:r>
              <a:rPr sz="1200" spc="-5" dirty="0">
                <a:latin typeface="Calibri"/>
                <a:cs typeface="Calibri"/>
              </a:rPr>
              <a:t>selected </a:t>
            </a:r>
            <a:r>
              <a:rPr sz="1200" dirty="0">
                <a:latin typeface="Calibri"/>
                <a:cs typeface="Calibri"/>
              </a:rPr>
              <a:t>all of </a:t>
            </a:r>
            <a:r>
              <a:rPr sz="1200" spc="-5" dirty="0">
                <a:latin typeface="Calibri"/>
                <a:cs typeface="Calibri"/>
              </a:rPr>
              <a:t>the students, Select Save (Green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</a:t>
            </a:r>
            <a:endParaRPr sz="12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35"/>
              </a:spcBef>
            </a:pPr>
            <a:r>
              <a:rPr sz="1200" dirty="0">
                <a:latin typeface="Courier New"/>
                <a:cs typeface="Courier New"/>
              </a:rPr>
              <a:t>o </a:t>
            </a:r>
            <a:r>
              <a:rPr sz="1200" dirty="0">
                <a:latin typeface="Calibri"/>
                <a:cs typeface="Calibri"/>
              </a:rPr>
              <a:t>You </a:t>
            </a:r>
            <a:r>
              <a:rPr sz="1200" spc="-10" dirty="0">
                <a:latin typeface="Calibri"/>
                <a:cs typeface="Calibri"/>
              </a:rPr>
              <a:t>CAN </a:t>
            </a:r>
            <a:r>
              <a:rPr sz="1200" spc="-5" dirty="0">
                <a:latin typeface="Calibri"/>
                <a:cs typeface="Calibri"/>
              </a:rPr>
              <a:t>edit groups </a:t>
            </a:r>
            <a:r>
              <a:rPr sz="1200" spc="-10" dirty="0">
                <a:latin typeface="Calibri"/>
                <a:cs typeface="Calibri"/>
              </a:rPr>
              <a:t>once </a:t>
            </a:r>
            <a:r>
              <a:rPr sz="1200" spc="-5" dirty="0">
                <a:latin typeface="Calibri"/>
                <a:cs typeface="Calibri"/>
              </a:rPr>
              <a:t>they </a:t>
            </a:r>
            <a:r>
              <a:rPr sz="1200" dirty="0">
                <a:latin typeface="Calibri"/>
                <a:cs typeface="Calibri"/>
              </a:rPr>
              <a:t>are</a:t>
            </a:r>
            <a:r>
              <a:rPr sz="1200" spc="13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created.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834896"/>
            <a:ext cx="8229600" cy="44241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25973" y="3086861"/>
            <a:ext cx="1097280" cy="1042669"/>
          </a:xfrm>
          <a:custGeom>
            <a:avLst/>
            <a:gdLst/>
            <a:ahLst/>
            <a:cxnLst/>
            <a:rect l="l" t="t" r="r" b="b"/>
            <a:pathLst>
              <a:path w="1097279" h="1042670">
                <a:moveTo>
                  <a:pt x="0" y="0"/>
                </a:moveTo>
                <a:lnTo>
                  <a:pt x="1096962" y="1042111"/>
                </a:lnTo>
              </a:path>
            </a:pathLst>
          </a:custGeom>
          <a:ln w="19811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87484" y="4092605"/>
            <a:ext cx="81915" cy="80645"/>
          </a:xfrm>
          <a:custGeom>
            <a:avLst/>
            <a:gdLst/>
            <a:ahLst/>
            <a:cxnLst/>
            <a:rect l="l" t="t" r="r" b="b"/>
            <a:pathLst>
              <a:path w="81914" h="80645">
                <a:moveTo>
                  <a:pt x="52489" y="0"/>
                </a:moveTo>
                <a:lnTo>
                  <a:pt x="0" y="55244"/>
                </a:lnTo>
                <a:lnTo>
                  <a:pt x="81483" y="80111"/>
                </a:lnTo>
                <a:lnTo>
                  <a:pt x="5248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172706" y="2695194"/>
            <a:ext cx="732790" cy="949960"/>
          </a:xfrm>
          <a:custGeom>
            <a:avLst/>
            <a:gdLst/>
            <a:ahLst/>
            <a:cxnLst/>
            <a:rect l="l" t="t" r="r" b="b"/>
            <a:pathLst>
              <a:path w="732790" h="949960">
                <a:moveTo>
                  <a:pt x="0" y="0"/>
                </a:moveTo>
                <a:lnTo>
                  <a:pt x="732739" y="949845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867520" y="3611712"/>
            <a:ext cx="76835" cy="83820"/>
          </a:xfrm>
          <a:custGeom>
            <a:avLst/>
            <a:gdLst/>
            <a:ahLst/>
            <a:cxnLst/>
            <a:rect l="l" t="t" r="r" b="b"/>
            <a:pathLst>
              <a:path w="76834" h="83820">
                <a:moveTo>
                  <a:pt x="60337" y="0"/>
                </a:moveTo>
                <a:lnTo>
                  <a:pt x="0" y="46545"/>
                </a:lnTo>
                <a:lnTo>
                  <a:pt x="76707" y="83604"/>
                </a:lnTo>
                <a:lnTo>
                  <a:pt x="60337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5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892556"/>
            <a:ext cx="4925695" cy="726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Edit</a:t>
            </a: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Groups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00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libri"/>
                <a:cs typeface="Calibri"/>
              </a:rPr>
              <a:t>Select View/Edit </a:t>
            </a:r>
            <a:r>
              <a:rPr sz="1200" dirty="0">
                <a:latin typeface="Calibri"/>
                <a:cs typeface="Calibri"/>
              </a:rPr>
              <a:t>from </a:t>
            </a:r>
            <a:r>
              <a:rPr sz="1200" spc="-1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Manage </a:t>
            </a:r>
            <a:r>
              <a:rPr sz="1200" spc="-10" dirty="0">
                <a:latin typeface="Calibri"/>
                <a:cs typeface="Calibri"/>
              </a:rPr>
              <a:t>Group </a:t>
            </a:r>
            <a:r>
              <a:rPr sz="1200" spc="-5" dirty="0">
                <a:latin typeface="Calibri"/>
                <a:cs typeface="Calibri"/>
              </a:rPr>
              <a:t>tab (Red</a:t>
            </a:r>
            <a:r>
              <a:rPr sz="1200" spc="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  <a:p>
            <a:pPr marL="469900" indent="-228600">
              <a:lnSpc>
                <a:spcPct val="100000"/>
              </a:lnSpc>
              <a:spcBef>
                <a:spcPts val="19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spc="-5" dirty="0">
                <a:latin typeface="Calibri"/>
                <a:cs typeface="Calibri"/>
              </a:rPr>
              <a:t>Select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Update button for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group you’d like </a:t>
            </a:r>
            <a:r>
              <a:rPr sz="1200" dirty="0">
                <a:latin typeface="Calibri"/>
                <a:cs typeface="Calibri"/>
              </a:rPr>
              <a:t>to </a:t>
            </a:r>
            <a:r>
              <a:rPr sz="1200" spc="-5" dirty="0">
                <a:latin typeface="Calibri"/>
                <a:cs typeface="Calibri"/>
              </a:rPr>
              <a:t>edit (Green</a:t>
            </a:r>
            <a:r>
              <a:rPr sz="1200" spc="9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735835"/>
            <a:ext cx="8229600" cy="44241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8134" y="2029205"/>
            <a:ext cx="1594485" cy="995680"/>
          </a:xfrm>
          <a:custGeom>
            <a:avLst/>
            <a:gdLst/>
            <a:ahLst/>
            <a:cxnLst/>
            <a:rect l="l" t="t" r="r" b="b"/>
            <a:pathLst>
              <a:path w="1594485" h="995680">
                <a:moveTo>
                  <a:pt x="1593964" y="0"/>
                </a:moveTo>
                <a:lnTo>
                  <a:pt x="0" y="995070"/>
                </a:lnTo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54270" y="2985232"/>
            <a:ext cx="85090" cy="73025"/>
          </a:xfrm>
          <a:custGeom>
            <a:avLst/>
            <a:gdLst/>
            <a:ahLst/>
            <a:cxnLst/>
            <a:rect l="l" t="t" r="r" b="b"/>
            <a:pathLst>
              <a:path w="85089" h="73025">
                <a:moveTo>
                  <a:pt x="44462" y="0"/>
                </a:moveTo>
                <a:lnTo>
                  <a:pt x="0" y="72669"/>
                </a:lnTo>
                <a:lnTo>
                  <a:pt x="84823" y="64630"/>
                </a:lnTo>
                <a:lnTo>
                  <a:pt x="4446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50479" y="3076194"/>
            <a:ext cx="675640" cy="2063750"/>
          </a:xfrm>
          <a:custGeom>
            <a:avLst/>
            <a:gdLst/>
            <a:ahLst/>
            <a:cxnLst/>
            <a:rect l="l" t="t" r="r" b="b"/>
            <a:pathLst>
              <a:path w="675640" h="2063750">
                <a:moveTo>
                  <a:pt x="675563" y="0"/>
                </a:moveTo>
                <a:lnTo>
                  <a:pt x="0" y="2063724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18211" y="5115998"/>
            <a:ext cx="73025" cy="84455"/>
          </a:xfrm>
          <a:custGeom>
            <a:avLst/>
            <a:gdLst/>
            <a:ahLst/>
            <a:cxnLst/>
            <a:rect l="l" t="t" r="r" b="b"/>
            <a:pathLst>
              <a:path w="73025" h="84454">
                <a:moveTo>
                  <a:pt x="0" y="0"/>
                </a:moveTo>
                <a:lnTo>
                  <a:pt x="12509" y="84277"/>
                </a:lnTo>
                <a:lnTo>
                  <a:pt x="72415" y="23698"/>
                </a:lnTo>
                <a:lnTo>
                  <a:pt x="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6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901700"/>
            <a:ext cx="7130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From </a:t>
            </a:r>
            <a:r>
              <a:rPr sz="1200" spc="-5" dirty="0">
                <a:latin typeface="Calibri"/>
                <a:cs typeface="Calibri"/>
              </a:rPr>
              <a:t>this Edit Group page, you can </a:t>
            </a:r>
            <a:r>
              <a:rPr sz="1200" dirty="0">
                <a:latin typeface="Calibri"/>
                <a:cs typeface="Calibri"/>
              </a:rPr>
              <a:t>delete </a:t>
            </a:r>
            <a:r>
              <a:rPr sz="1200" spc="-5" dirty="0">
                <a:latin typeface="Calibri"/>
                <a:cs typeface="Calibri"/>
              </a:rPr>
              <a:t>students from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group (Red arrow) </a:t>
            </a:r>
            <a:r>
              <a:rPr sz="1200" dirty="0">
                <a:latin typeface="Calibri"/>
                <a:cs typeface="Calibri"/>
              </a:rPr>
              <a:t>or </a:t>
            </a:r>
            <a:r>
              <a:rPr sz="1200" spc="-5" dirty="0">
                <a:latin typeface="Calibri"/>
                <a:cs typeface="Calibri"/>
              </a:rPr>
              <a:t>add students (Green</a:t>
            </a:r>
            <a:r>
              <a:rPr sz="1200" spc="14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424940"/>
            <a:ext cx="8229600" cy="44241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93175" y="2791205"/>
            <a:ext cx="2404745" cy="1556385"/>
          </a:xfrm>
          <a:custGeom>
            <a:avLst/>
            <a:gdLst/>
            <a:ahLst/>
            <a:cxnLst/>
            <a:rect l="l" t="t" r="r" b="b"/>
            <a:pathLst>
              <a:path w="2404745" h="1556385">
                <a:moveTo>
                  <a:pt x="2404148" y="0"/>
                </a:moveTo>
                <a:lnTo>
                  <a:pt x="0" y="1556169"/>
                </a:lnTo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9880" y="4308488"/>
            <a:ext cx="85090" cy="73660"/>
          </a:xfrm>
          <a:custGeom>
            <a:avLst/>
            <a:gdLst/>
            <a:ahLst/>
            <a:cxnLst/>
            <a:rect l="l" t="t" r="r" b="b"/>
            <a:pathLst>
              <a:path w="85089" h="73660">
                <a:moveTo>
                  <a:pt x="43256" y="0"/>
                </a:moveTo>
                <a:lnTo>
                  <a:pt x="0" y="73393"/>
                </a:lnTo>
                <a:lnTo>
                  <a:pt x="84670" y="63969"/>
                </a:lnTo>
                <a:lnTo>
                  <a:pt x="4325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01446" y="2145029"/>
            <a:ext cx="582295" cy="805815"/>
          </a:xfrm>
          <a:custGeom>
            <a:avLst/>
            <a:gdLst/>
            <a:ahLst/>
            <a:cxnLst/>
            <a:rect l="l" t="t" r="r" b="b"/>
            <a:pathLst>
              <a:path w="582295" h="805814">
                <a:moveTo>
                  <a:pt x="581952" y="0"/>
                </a:moveTo>
                <a:lnTo>
                  <a:pt x="0" y="805776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64269" y="2918198"/>
            <a:ext cx="75565" cy="84455"/>
          </a:xfrm>
          <a:custGeom>
            <a:avLst/>
            <a:gdLst/>
            <a:ahLst/>
            <a:cxnLst/>
            <a:rect l="l" t="t" r="r" b="b"/>
            <a:pathLst>
              <a:path w="75565" h="84455">
                <a:moveTo>
                  <a:pt x="13728" y="0"/>
                </a:moveTo>
                <a:lnTo>
                  <a:pt x="0" y="84086"/>
                </a:lnTo>
                <a:lnTo>
                  <a:pt x="75501" y="44615"/>
                </a:lnTo>
                <a:lnTo>
                  <a:pt x="1372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7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50520"/>
            <a:ext cx="8229600" cy="274320"/>
          </a:xfrm>
          <a:prstGeom prst="rect">
            <a:avLst/>
          </a:prstGeom>
          <a:solidFill>
            <a:srgbClr val="5B9BD4"/>
          </a:solidFill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GUSS TRAINING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MANAGING GROUPS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CREATING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&amp;</a:t>
            </a:r>
            <a:r>
              <a:rPr sz="11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EDITING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884936"/>
            <a:ext cx="7861934" cy="424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9200"/>
              </a:lnSpc>
              <a:spcBef>
                <a:spcPts val="10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sz="1200" dirty="0">
                <a:latin typeface="Calibri"/>
                <a:cs typeface="Calibri"/>
              </a:rPr>
              <a:t>You </a:t>
            </a:r>
            <a:r>
              <a:rPr sz="1200" spc="-5" dirty="0">
                <a:latin typeface="Calibri"/>
                <a:cs typeface="Calibri"/>
              </a:rPr>
              <a:t>will </a:t>
            </a:r>
            <a:r>
              <a:rPr sz="1200" dirty="0">
                <a:latin typeface="Calibri"/>
                <a:cs typeface="Calibri"/>
              </a:rPr>
              <a:t>be </a:t>
            </a:r>
            <a:r>
              <a:rPr sz="1200" spc="-5" dirty="0">
                <a:latin typeface="Calibri"/>
                <a:cs typeface="Calibri"/>
              </a:rPr>
              <a:t>prompted </a:t>
            </a:r>
            <a:r>
              <a:rPr sz="1200" dirty="0">
                <a:latin typeface="Calibri"/>
                <a:cs typeface="Calibri"/>
              </a:rPr>
              <a:t>to certify </a:t>
            </a:r>
            <a:r>
              <a:rPr sz="1200" spc="-5" dirty="0">
                <a:latin typeface="Calibri"/>
                <a:cs typeface="Calibri"/>
              </a:rPr>
              <a:t>that you </a:t>
            </a:r>
            <a:r>
              <a:rPr sz="1200" dirty="0">
                <a:latin typeface="Calibri"/>
                <a:cs typeface="Calibri"/>
              </a:rPr>
              <a:t>are </a:t>
            </a:r>
            <a:r>
              <a:rPr sz="1200" spc="-5" dirty="0">
                <a:latin typeface="Calibri"/>
                <a:cs typeface="Calibri"/>
              </a:rPr>
              <a:t>sure you want to remove </a:t>
            </a:r>
            <a:r>
              <a:rPr sz="1200" dirty="0">
                <a:latin typeface="Calibri"/>
                <a:cs typeface="Calibri"/>
              </a:rPr>
              <a:t>the </a:t>
            </a:r>
            <a:r>
              <a:rPr sz="1200" spc="-5" dirty="0">
                <a:latin typeface="Calibri"/>
                <a:cs typeface="Calibri"/>
              </a:rPr>
              <a:t>record (Red arrow) AND removed records can </a:t>
            </a:r>
            <a:r>
              <a:rPr sz="1200" spc="5" dirty="0">
                <a:latin typeface="Calibri"/>
                <a:cs typeface="Calibri"/>
              </a:rPr>
              <a:t>be  </a:t>
            </a:r>
            <a:r>
              <a:rPr sz="1200" spc="-5" dirty="0">
                <a:latin typeface="Calibri"/>
                <a:cs typeface="Calibri"/>
              </a:rPr>
              <a:t>added </a:t>
            </a:r>
            <a:r>
              <a:rPr sz="1200" dirty="0">
                <a:latin typeface="Calibri"/>
                <a:cs typeface="Calibri"/>
              </a:rPr>
              <a:t>back until </a:t>
            </a:r>
            <a:r>
              <a:rPr sz="1200" spc="-5" dirty="0">
                <a:latin typeface="Calibri"/>
                <a:cs typeface="Calibri"/>
              </a:rPr>
              <a:t>you leave the screen (Green</a:t>
            </a:r>
            <a:r>
              <a:rPr sz="1200" spc="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arrow).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5941567"/>
            <a:ext cx="53549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Edit Group function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for Family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and Family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&amp;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Student groups </a:t>
            </a:r>
            <a:r>
              <a:rPr sz="1200" b="1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is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still </a:t>
            </a:r>
            <a:r>
              <a:rPr sz="1200" b="1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</a:t>
            </a:r>
            <a:r>
              <a:rPr sz="1200" b="1" u="sng" spc="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2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production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1424940"/>
            <a:ext cx="8229600" cy="44241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00805" y="1953005"/>
            <a:ext cx="765175" cy="1732914"/>
          </a:xfrm>
          <a:custGeom>
            <a:avLst/>
            <a:gdLst/>
            <a:ahLst/>
            <a:cxnLst/>
            <a:rect l="l" t="t" r="r" b="b"/>
            <a:pathLst>
              <a:path w="765175" h="1732914">
                <a:moveTo>
                  <a:pt x="0" y="0"/>
                </a:moveTo>
                <a:lnTo>
                  <a:pt x="764933" y="1732610"/>
                </a:lnTo>
              </a:path>
            </a:pathLst>
          </a:custGeom>
          <a:ln w="19812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25753" y="3658609"/>
            <a:ext cx="69850" cy="85090"/>
          </a:xfrm>
          <a:custGeom>
            <a:avLst/>
            <a:gdLst/>
            <a:ahLst/>
            <a:cxnLst/>
            <a:rect l="l" t="t" r="r" b="b"/>
            <a:pathLst>
              <a:path w="69850" h="85089">
                <a:moveTo>
                  <a:pt x="69710" y="0"/>
                </a:moveTo>
                <a:lnTo>
                  <a:pt x="0" y="30772"/>
                </a:lnTo>
                <a:lnTo>
                  <a:pt x="65633" y="85090"/>
                </a:lnTo>
                <a:lnTo>
                  <a:pt x="6971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81088" y="2172461"/>
            <a:ext cx="764540" cy="1119505"/>
          </a:xfrm>
          <a:custGeom>
            <a:avLst/>
            <a:gdLst/>
            <a:ahLst/>
            <a:cxnLst/>
            <a:rect l="l" t="t" r="r" b="b"/>
            <a:pathLst>
              <a:path w="764540" h="1119504">
                <a:moveTo>
                  <a:pt x="764285" y="0"/>
                </a:moveTo>
                <a:lnTo>
                  <a:pt x="0" y="1119136"/>
                </a:lnTo>
              </a:path>
            </a:pathLst>
          </a:custGeom>
          <a:ln w="19812">
            <a:solidFill>
              <a:srgbClr val="6FAC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145275" y="3259623"/>
            <a:ext cx="74930" cy="84455"/>
          </a:xfrm>
          <a:custGeom>
            <a:avLst/>
            <a:gdLst/>
            <a:ahLst/>
            <a:cxnLst/>
            <a:rect l="l" t="t" r="r" b="b"/>
            <a:pathLst>
              <a:path w="74929" h="84454">
                <a:moveTo>
                  <a:pt x="11506" y="0"/>
                </a:moveTo>
                <a:lnTo>
                  <a:pt x="0" y="84416"/>
                </a:lnTo>
                <a:lnTo>
                  <a:pt x="74434" y="42976"/>
                </a:lnTo>
                <a:lnTo>
                  <a:pt x="11506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035844" y="6986995"/>
            <a:ext cx="14732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dirty="0">
                <a:latin typeface="Calibri"/>
                <a:cs typeface="Calibri"/>
              </a:rPr>
              <a:t>8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Custom 3">
      <a:dk1>
        <a:sysClr val="windowText" lastClr="000000"/>
      </a:dk1>
      <a:lt1>
        <a:sysClr val="window" lastClr="FFFFFF"/>
      </a:lt1>
      <a:dk2>
        <a:srgbClr val="3E3D2D"/>
      </a:dk2>
      <a:lt2>
        <a:srgbClr val="70AD51"/>
      </a:lt2>
      <a:accent1>
        <a:srgbClr val="6F9400"/>
      </a:accent1>
      <a:accent2>
        <a:srgbClr val="7F7F7F"/>
      </a:accent2>
      <a:accent3>
        <a:srgbClr val="F68100"/>
      </a:accent3>
      <a:accent4>
        <a:srgbClr val="6F9FC7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351</Words>
  <Application>Microsoft Office PowerPoint</Application>
  <PresentationFormat>Custom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Arial Narrow</vt:lpstr>
      <vt:lpstr>Calibri</vt:lpstr>
      <vt:lpstr>Courier New</vt:lpstr>
      <vt:lpstr>Symbol</vt:lpstr>
      <vt:lpstr>Tunga</vt:lpstr>
      <vt:lpstr>Wingdings</vt:lpstr>
      <vt:lpstr>Office Theme</vt:lpstr>
      <vt:lpstr>Angles</vt:lpstr>
      <vt:lpstr>Managing Groups in guss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GUSs TRAining – managing groups – creating &amp; editing</dc:title>
  <dc:creator>Negron, Laura R (GEAR UP)</dc:creator>
  <cp:lastModifiedBy>Quire, Toni  (GEAR UP)</cp:lastModifiedBy>
  <cp:revision>5</cp:revision>
  <cp:lastPrinted>2020-06-04T16:40:07Z</cp:lastPrinted>
  <dcterms:created xsi:type="dcterms:W3CDTF">2020-06-04T16:24:44Z</dcterms:created>
  <dcterms:modified xsi:type="dcterms:W3CDTF">2020-08-26T18:19:56Z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2020-06-04T00:00:00Z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2020-06-04T00:00:00Z</vt:filetime>
  </property>
</Properties>
</file>